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знакомство с грызунами и зайцеобразными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отряда млекопитающих, широко распространённых и важных для природы и человека.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и биологическая значимость грызунов и зайцеобразных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составляют около 40% всех млекопитающих, появились в эоцене. Зайцеобразные играют роль в холодных широтах, обе группы адаптировались к разным условиям и питанию.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резцов грызунов и зайцеобразных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грызунов резцы изогнуты, растут постоянно, корней не имеют — это обеспечивает непрерывное сточивание зубов.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зайцеобразных по два верхних и нижних резца плюс пара маленьких «ложных» резцов, эмаль покрывает только переднюю часть для остроты.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Грызуны: внешний облик и поведение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варьируются от 5 см у мышей до более 100 см у капибар, что отражает их адаптацию к среде.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характеризуются массивными резцами, высокой плодовитостью и активностью на протяжении всего года.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грызуны ведут ночной образ жизни, строят гнёзда и делают запасы пищи на холодный период.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примеры грызунов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Семейства включают мышиных, беличьих, хомяковых, бобровых и тушканчиковых с разными экологическими нишами.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типичным представителям относятся домашняя мышь, серая и чёрная крысы, обладающие высокой адаптивностью.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Обыкновенный бобр известен как инженер экосистем благодаря строительству плотин.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Хомяки сирийские и лесные белки сочетают уникальные поведенческие особенности в различных биотопах.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численности видов грызунов по подотрядам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Мышиные преобладают, составляя почти половину всех видов грызунов.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разнообразие подотряда мышиных отражает их адаптивные способности и успех в разных средах.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Zoological Studies,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и экологическое разнообразие грызунов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населяют все крупные природные зоны — от тундры до пустынь и горных массивов.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как домовая мышь и крысы, успешно уживаются рядом с человеком в городах и поселках.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сельского хозяйства способствует проникновению грызунов в новые территории с адаптацией к изменённым условиям.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грызунов и их адаптации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включает семена, корни, плоды, кору, что требует прочных зубов и мощных челюстных мышц.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Крысы и некоторые мыши — всеядные, они дополняют рацион насекомыми и пищевыми отходами.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с покрытием эмалью только спереди способствуют эффективному соскабливанию и измельчению твёрдой пищи.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делают запасы корма для выживания в зимний период, что повышает их шансы на успешную зимовку.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грызунов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служат ключевым звеном в пищевых цепях, являясь добычей для хищников — лис, сов, змей.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распространению семян растений и улучшают структуру почвы, активно роют норы и разлагают остатки растительности.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грызунов и зайцеобразных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Сопоставлены основные признаки для понимания различий и сходств между двумя отрядами.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отличаются большой вариабельностью размеров и высокой репродуктивной способностью, зайцеобразные имеют меньший диапазон размеров и плодовитости.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Zoological Studies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Зайцеобразные: определение, систематика и признаки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Зайцеобразные объединяют зайцев, кроликов и пищух — млекопитающих с характерными длинными ушами и развитым задним ходильным аппаратом для быстрого передвижения.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Отличительной особенностью являются два ряда резцов на верхней челюсти: основные и маленькие «ложные», помогающие эффективно обрабатывать растительную пищу.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обитают заяц-беляк, заяц-русак, дикий кролик и пищуха, каждый из которых адаптирован к своим природным условиям и особенностям климата.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 образ жизни зайцеобразных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Одиночный образ жизни зайцев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Зайцы чаще ведут одиночный образ жизни, встречаясь друг с другом только в брачный период. Их основное средство защиты — скорость и уклонение от хищников во время стремительного бега.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группы кроликов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Кролики склонны к семейному образу жизни с постоянным проживанием в сложных норах. Эти жилища служат защитой и местом воспитания потомства, обеспечивая безопасность от внешних угроз.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пищух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Пищухи живут преимущественно в каменистых горных районах, используя укрытия среди камней. Их поведение связано с быстрым передвижением по склонам и добычей пищи в суровых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распространения и предпочтения среды обитания зайцеобразных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Зайцеобразные широко распространены по Евразии, Северной Америке и Северной Африке, занимая разнообразные территории от низменностей до горных районов.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предпочитают открытые экосистемы — степи, луга, тундры и редколесья, что связано с их рационом и необходимостью быстрого бегства от хищников.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Пищухи адаптированы к аридным и каменистым склонам, где они находят пищу и укрытия, устойчиво переносят суровый климат и минимальную растительность.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5979" y="1157375"/>
            <a:ext cx="5732042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грызунов и зайцеобразных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морфологические и поведенческие характеристики, подчёркивая различия между этими двумя отрядами млекопитающих.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демонстрируют более широкое разнообразие в морфологии и образе жизни по сравнению с зайцеобразными, которые специализированы под свои экологические условия.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Zoological Studies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забота о потомстве у грызунов и зайцеобразных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способны приносить до 10–15 помётов ежегодно, с количеством детёнышей от 2 до 12, что способствует быстрому росту и восстановлению популяций.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зайцеобразных число помётов меньше — обычно 2–4 раза в год, с 2–8 детёнышами, при этом новорождённые хорошо развиты и быстро начинают самостоятельную жизнь.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проявляют разнообразные стратегии ухода за потомством: от одиночной заботы до создания гнёзд с запасами пищи для будущего.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Зайцеобразные чаще используют камуфляж и защиту потомства через быстрое укрытие, обеспечивая таким образом высокие шансы на выживание молодняка.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и зайцеобразные: влияние на хозяйство и бытовую сферу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наносят ущерб сельскому хозяйству, повреждая посевы и запасы, а также являются переносчиками серьёзных заболеваний, что требует контроля и профилактики.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Зайцеобразные могут поедать молодые растения в садах и огородах, но являются объектами охоты и служат источником ценных пищевых и спортивных ресурсов.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грызунов и зайцеобразных для науки и человека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Мыши, крысы и морские свинки широко применяются в научных исследованиях для изучения заболеваний, разработки лекарств и понимания биологических процессов.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плотин бобрами способствует восстановлению водных экосистем, улучшая качество воды и повышая биоразнообразие в местах обитания.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Хомяки и морские свинки популярны как домашние питомцы, что способствует развитию навыков ухода за животными и повышению эмоционального благополучия людей.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Тренды численности некоторых видов зайцеобразных и грызунов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спада вследствие болезней численность кроликов стабилизировалась и начала расти в XXI веке, свидетельствуя о восстановлении популяций.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видов реагируют по-разному: пищухи сокращаются, кролики восстанавливаются, а заяц-русак демонстрирует высокую вариативность численности.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Минприроды России,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грызунов и зайцеобразных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пищух и тушканчиков занесены в Красную книгу из-за узкой экологической специализации и ограниченного ареала обитания.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— разрушение естественной среды, усиление климатических изменений и чрезмерная антропогенная деятельность, снижающие численность популяций.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охраны включают создание охраняемых территорий и программы по искусственному разведению для сохранения генетического разнообразия видов.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и зайцеобразные: ключ к сохранению природного баланса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отряды играют важную роль в поддержании экосистем и сельского хозяйства, их охрана и устойчивое использование необходимы для гармоничного сосуществования человека и природы.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2026-05-08T02:10:08Z</dcterms:created>
  <dcterms:modified xsi:type="dcterms:W3CDTF">2026-05-08T02:10:08Z</dcterms:modified>
</cp:coreProperties>
</file>