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жизни на Земле в фанерозое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 древних морей к человеку.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фанерозое жизнь стала хорошо видимой в ископаемой летописи: появились организмы с твердыми частями, которые сохраняются в породах. По ним можно проследить, как менялись экосистемы, климат и облик планеты.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фанерозой важен для понимания эволюции
</a:t>
            </a:r>
            <a:endParaRPr lang="en-US" sz="2508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и усложнение морских экосистем
</a:t>
            </a:r>
            <a:endParaRPr lang="en-US" sz="2411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101325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сравнительно короткое время в кембрии резко увеличилось число животных групп. В морях сформировалось множество форм, отличавшихся способом питания, движением и образом жизни.
</a:t>
            </a:r>
            <a:endParaRPr lang="en-US" sz="1342" dirty="0"/>
          </a:p>
        </p:txBody>
      </p:sp>
      <p:sp>
        <p:nvSpPr>
          <p:cNvPr id="12" name="Text 3"/>
          <p:cNvSpPr txBox="1"/>
          <p:nvPr/>
        </p:nvSpPr>
        <p:spPr>
          <a:xfrm>
            <a:off x="3893193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твердых структур
</a:t>
            </a:r>
            <a:pPr algn="l" indent="0" marL="0">
              <a:lnSpc>
                <a:spcPct val="100000"/>
              </a:lnSpc>
              <a:buNone/>
            </a:pPr>
            <a:r>
              <a:rPr lang="en-US" sz="2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организмов возникли раковины, панцири и скелеты. Эти признаки улучшали защиту, давали опору для движения и значительно повысили шансы на сохранение в ископаемом виде.
</a:t>
            </a:r>
            <a:endParaRPr lang="en-US" sz="1392" dirty="0"/>
          </a:p>
        </p:txBody>
      </p:sp>
      <p:sp>
        <p:nvSpPr>
          <p:cNvPr id="13" name="Text 4"/>
          <p:cNvSpPr txBox="1"/>
          <p:nvPr/>
        </p:nvSpPr>
        <p:spPr>
          <a:xfrm>
            <a:off x="6685074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активных хищников изменило отношения между организмами. Борьба за пищу усилилась, а у жертв стали развиваться более надежные защитные приспособления и новые стратегии выживания.
</a:t>
            </a:r>
            <a:endParaRPr lang="en-US" sz="1423" dirty="0"/>
          </a:p>
        </p:txBody>
      </p:sp>
      <p:sp>
        <p:nvSpPr>
          <p:cNvPr id="14" name="Text 5"/>
          <p:cNvSpPr txBox="1"/>
          <p:nvPr/>
        </p:nvSpPr>
        <p:spPr>
          <a:xfrm>
            <a:off x="1101325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пищевые цепи
</a:t>
            </a:r>
            <a:pPr algn="l" indent="0" marL="0">
              <a:lnSpc>
                <a:spcPct val="100000"/>
              </a:lnSpc>
              <a:buNone/>
            </a:pPr>
            <a:r>
              <a:rPr lang="en-US" sz="2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сообщества стали более устойчивыми и многоуровневыми. В них появились производители, потребители и хищники, а экологические роли распределились значительно разнообразнее, чем прежде.
</a:t>
            </a:r>
            <a:endParaRPr lang="en-US" sz="1333" dirty="0"/>
          </a:p>
        </p:txBody>
      </p:sp>
      <p:sp>
        <p:nvSpPr>
          <p:cNvPr id="15" name="Text 6"/>
          <p:cNvSpPr txBox="1"/>
          <p:nvPr/>
        </p:nvSpPr>
        <p:spPr>
          <a:xfrm>
            <a:off x="3893193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современных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период были заложены главные принципы дальнейшего усложнения животного мира. Кембрий стал отправной точкой для многих крупных линий эволюции.
</a:t>
            </a:r>
            <a:endParaRPr lang="en-US" sz="14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 последовательность периодов и помогает увидеть, как часто биосфера переживала переломные этапы.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современности, тем заметнее смена доминирующих групп и влияние крупных кризисов на эволюцию.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стратиграфическая шкала (ICS), актуальная версия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фанерозоя и их хронологические границы
</a:t>
            </a:r>
            <a:endParaRPr lang="en-US" sz="25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74691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3728" y="1453774"/>
            <a:ext cx="258038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87344"/>
            <a:ext cx="284700" cy="2277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 и силур: расцвет морской жизни и первые шаги к суше
</a:t>
            </a:r>
            <a:endParaRPr lang="en-US" sz="2104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ордовике моря стали намного богаче по составу организмов: широко распространились кораллы, брахиоподы, головоногие моллюски и другие беспозвоночные, образовавшие сложные сообщества.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разнообразие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морских форм усилилось развитие раковин и скелетов. Это сделало их лучше защищенными, а также повысило разнообразие способов питания, передвижения и конкуренции.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организмов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силуре на суше появились первые сосудистые растения. Они еще были небольшими, но уже могли закрепляться на поверхности и постепенно изменяли прибрежные ландшафты.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наземные растения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возникали ранние наземные членистоногие и зачатки почв. Переходная зона между водой и сушей становилась все более сложной и пригодной для жизни.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берега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Девон: выход позвоночных на сушу
</a:t>
            </a:r>
            <a:endParaRPr lang="en-US" sz="2136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 считают временем расцвета рыб: особенно разнообразились панцирные, кистеперые и лучеперые формы. Их успех связан с различными способами питания, движения и освоения морских и пресных водоемов.
</a:t>
            </a:r>
            <a:endParaRPr lang="en-US" sz="1138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рыб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кистеперых рыб возникли ранние земноводные, способные использовать как воду, так и сушу. Это стало одним из важнейших переходов в истории позвоночных.
</a:t>
            </a:r>
            <a:endParaRPr lang="en-US" sz="1247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тетраподы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Континенты покрывались лесами из плаунов, хвощей и папоротников. Растительность изменила почвы, создала новые места обитания и стала основой для дальнейшего усложнения наземных экосистем.
</a:t>
            </a:r>
            <a:endParaRPr lang="en-US" sz="1159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на суше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периода появились первые семенные растения, что сделало размножение независимым от воды. Это открыло путь к широкому распространению растений в более сухих условиях.
</a:t>
            </a:r>
            <a:endParaRPr lang="en-US" sz="1159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девона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кризис радикально сокращал биоразнообразие и менял направление дальнейшей эволюции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разрушительным было пермское вымирание; именно после таких событий обычно начиналась быстрая перестройка экосистем.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палеонтологической литературы; оценочные значения потерь видов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крупнейших массовых вымираний фанерозоя
</a:t>
            </a:r>
            <a:endParaRPr lang="en-US" sz="25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стало крупнейшим биологическим кризисом фанерозоя и надолго нарушило работу морских и наземных экосистем.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морских видов исчезли на границе перми и триаса.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оценки для пермско-триасового вымирания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палеозоя к мезозою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крупное вымирание изменило состав экосистем и открыло путь новым группам позвоночных.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Триас: восстановление биосферы и появление новых групп
</a:t>
            </a:r>
            <a:endParaRPr lang="en-US" sz="2168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триасе появились первые динозавры и птерозавры, а также древние млекопитающие. Эти группы еще не доминировали, но уже обозначили будущую смену ведущих животных на планете.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рептилии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оставался в целом теплым и засушливым, поэтому на суше особенно успешно развивались хвойные, саговники и гинкговые. Такие условия отбирали формы, устойчивые к нехватке влаги.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и сухой климат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 постепенно оправлялись после пермского кризиса. На место исчезнувших групп приходили новые формы, а пищевые цепи снова становились более устойчивыми и разнообразными.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морей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Триас стал временем активной эволюции рептилий на суше и в воде. Освободившиеся экологические ниши ускорили их расселение и подготовили почву для господства мезозойской фауны.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разнообразия рептилий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 на суше
</a:t>
            </a:r>
            <a:pPr algn="ctr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Юрские ландшафты принадлежали крупным динозаврам, которые занимали самые разные экологические роли — от растительноядных гигантов до быстрых хищников. Теплый и влажный климат поддерживал густые хвойные леса, создавая богатую кормовую базу и разнообразные места обитания.
</a:t>
            </a:r>
            <a:endParaRPr lang="en-US" sz="1098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Хозяева древних морей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океанах юрского времени широко распространились ихтиозавры и плезиозавры. Эти морские рептилии были вершиной пищевых цепей, а прибрежные моря и мелководья становились ареной сложных взаимодействий между хищниками, рыбами и головоногими моллюсками.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полету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Archaeopteryx стало важной вехой в истории жизни: эта форма сочетала признаки динозавров и птиц. Ее облик показывает, как постепенно возникали новые группы организмов, приспосабливавшиеся к жизни в воздухе и на деревьях.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Юрский мир: динозавры, морские гиганты и первые птицы
</a:t>
            </a:r>
            <a:endParaRPr lang="en-US" sz="21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новым растениям изменил не только флору, но и способы питания животных. Особенно быстро перестраивались сообщества насекомых и наземных позвоночных.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покрытосеменных запустил коэволюцию: новые растения расширили кормовую базу и усилили разнообразие опылителей и травоядных.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палеоботанических и палеоэкологических реконструкций; обобщение для учебной схемы.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Мел: распространение покрытосеменных и перестройка пищевых цепей
</a:t>
            </a:r>
            <a:endParaRPr lang="en-US" sz="21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границе мела и палеогена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мела на суше доминировали нептичьи динозавры, а в морях — аммониты и крупные рептилии. Экосистемы были разнообразны, но уже существовали признаки уязвимости перед резкими глобальными изменениями.
</a:t>
            </a:r>
            <a:endParaRPr lang="en-US" sz="1277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кризиса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мела и палеогена произошло массовое вымирание. Наиболее вероятным триггером считают падение астероида в районе Чиксулуба, совпавшее по времени с мощным вулканизмом Деканских траппов.
</a:t>
            </a:r>
            <a:endParaRPr lang="en-US" sz="1395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66 млн лет назад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Освободившиеся экологические ниши начали быстро занимать млекопитающие и птицы. Это стало началом новой эволюционной фазы, в которой сформировались основы кайнозойских экосистем.
</a:t>
            </a:r>
            <a:endParaRPr lang="en-US" sz="1328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кризиса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20825"/>
            <a:ext cx="4151400" cy="22058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ведущие группы организмов, ключевые эволюционные новшества и наиболее узнаваемые примеры в течение фанерозоя.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эра закрепляла новый набор доминирующих групп: от морской жизни к наземным позвоночным и затем к современным экосистемам.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эры фанерозоя: кто доминировал и что изменилось
</a:t>
            </a:r>
            <a:endParaRPr lang="en-US" sz="231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геохронологической шкале и палеонтологическим данным
</a:t>
            </a:r>
            <a:endParaRPr lang="en-US" sz="11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Кайнозой: расцвет млекопитающих и современных экосистем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Освобожденные ниши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вымирания на границе мела и палеогена млекопитающие быстро расширили ареалы и заняли освободившиеся экологические ниши. Это ускорило появление множества специализированных форм, от мелких насекомоядных до крупных хищников.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эоцен сменялся постепенным похолоданием, а затем ледниковыми эпохами четвертичного периода. Изменения климата влияли на миграции, вымирания и перестройку растительного покрова.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облик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кайнозое сложились многие экосистемы, знакомые сегодня: степи, леса умеренного пояса, тундра и морские сообщества с современными группами животных. Это эпоха формирования привычного нам мира.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линии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2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кайнозое возникли и широко распространились копытные, хищные, летучие мыши, китообразные и приматы. Параллельно разнообразились современные группы птиц, что сделало наземные и воздушные сообщества более сложными.
</a:t>
            </a:r>
            <a:endParaRPr lang="en-US" sz="15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стадиями шел неравномерно: одни признаки появлялись раньше, другие закреплялись значительно позже. Эволюция человека была разветвленным, а не линейным процессом.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постепенное накопление ключевых черт: прямохождения, усложнения поведения, орудийной деятельности и расселения за пределами Африки.
</a:t>
            </a:r>
            <a:endParaRPr lang="en-US" sz="1436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антропологии и палеоантропологии; учебное обобщение по этапам антропогенеза.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гоминин в кайнозое
</a:t>
            </a:r>
            <a:endParaRPr lang="en-US" sz="27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геология как двигатели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данным геологии, палеоклиматологии и биогеографии.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Тектоника плит как фактор биологического разнообразия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материков меняло очертания океанов и систему течений, а значит — распределение тепла и влаги на планете. Это влияло на климат целых регионов и на условия существования морских и наземных организмов.
</a:t>
            </a:r>
            <a:endParaRPr lang="en-US" sz="1256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 течения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континентов создавал новые моря и разрывал прежние ареалы, а столкновение плит соединяло ранее изолированные территории. В обоих случаях менялись пути миграции и возникали новые эволюционные линии.
</a:t>
            </a:r>
            <a:endParaRPr lang="en-US" sz="1256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и мост одновременно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пустыни и замкнутые бассейны ограничивали обмен между популяциями. Такая изоляция ускоряла видообразование, потому что небольшие группы организмов приспосабливались к местным условиям по-разному.
</a:t>
            </a:r>
            <a:endParaRPr lang="en-US" sz="1256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геологические события были нейтральными для жизни: крупный вулканизм, резкие изменения климата и колебания уровня моря могли вызывать локальные и глобальные вымирания, резко сокращая биоразнообразие.
</a:t>
            </a:r>
            <a:endParaRPr lang="en-US" sz="1256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биосферы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изменили сушу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стали главной группой растений на суше и сформировали основу многих современных экосистем. Их успех связан с быстрым размножением, разнообразием форм и тесной связью с насекомыми-опылителями, что заметно на лугах, в лесах и садах.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рептилий к 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заняли ведущие позиции среди крупных наземных животных, а птицы происходят от динозавров, сохранив при этом способность к полету и высокую подвижность. На вершине этой длинной истории оказался человек, способный целенаправленно преобразовывать природу.
</a:t>
            </a:r>
            <a:endParaRPr lang="en-US" sz="1598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фанерозоя в современной биосфере
</a:t>
            </a:r>
            <a:endParaRPr lang="en-US" sz="25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6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Фанерозой: история усложнения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7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Фанерозой показывает, как жизнь на Земле переходила от морского разнообразия к освоению суши, а затем к современным экосистемам. Вымиряния разрушали старые сообщества, но именно они открывали путь новым формам.
</a:t>
            </a:r>
            <a:endParaRPr lang="en-US" sz="446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2026-06-01T22:18:15Z</dcterms:created>
  <dcterms:modified xsi:type="dcterms:W3CDTF">2026-06-01T22:18:15Z</dcterms:modified>
</cp:coreProperties>
</file>