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Реализм: правда жизни в литературе и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которое показывает человека и его жизнь без прикрас.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возник тогда, когда художники и писатели стали внимательнее смотреть на повседневную жизнь, труд, город и деревню. Новые общественные изменения XIX века сделали правду жизни особенно важной для искусства.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реализм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произведений часто близок к живой речи, а описания точны и подробны. Благодаря этому читатель ясно представляет время, место и условия, в которых живут герои.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стремится изображать людей и события правдоподобно, без вымысла и украшательства. Герои действуют в обычных жизненных обстоятельствах, которые легко узнать.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находятся быт, социальная среда и причины поступков персонажей. Автор показывает, как семья, бедность, образование и общественное положение влияют на судьбу 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реализма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школьная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реалистическом произведении легко встретить ученика, учителя и родителей, которые обсуждают оценки, обязанности и будущее ребенка. Такая сцена показывает не героический подвиг, а знакомую каждому повседневную ситуацию.
</a:t>
            </a:r>
            <a:endParaRPr lang="en-US" sz="979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на городском 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или в тесной квартире герои спорят, заботятся друг о друге, переживают из-за денег и работы. Именно такие бытовые эпизоды помогают увидеть характеры людей и их отношения без прикрас.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деревенский быт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Крестьянин, рабочий или ремесленник в реалистическом искусстве занят делом, а не мечтами о чуде. Через труд, усталость и простую обстановку автор показывает жизнь такой, какой она бывает на самом деле.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чаще всего появляются в реализме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запомнить, как по-разному эти направления смотрят на человека и мир.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тяготеет к точности и повседневности, а романтизм — к мечте, исключительности и сильным чувствам.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романтизм: основные различия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героя в обычной жизни, где важны семья, деньги, образование и положение в обществе. Именно эти условия во многом определяют его выбор и судьбу.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 литературе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реалистического текста характерны подробные описания места действия, внешности и обстановки. Деталь помогает читателю увидеть время, дом, улицу или комнату почти как на картине.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естественно, а их слова раскрывают характер и отношение к происходящему. Диалоги и внутренние монологи помогают понять, что думает и чувствует герой.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конфликт между желаниями человека и реальностью. Автор не скрывает трудности, а показывает, как герой реагирует на них и меняется под их влиянием.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43683"/>
            <a:ext cx="350400" cy="31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 живописи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внимательно передает форму предметов, черты лица, жесты и позы. Изображение должно быть узнаваемым и убедительным для зрителя.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люди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героями становятся обычные люди: крестьяне, рабочие, горожане, дети и семьи. Их внешность и поведение показывают правду повседневной жизни.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естественное освещение и реальная обстановка, а не эффектная декорация. Свет помогает передать настроение сцены и сделать её достоверной.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из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Реалисты часто выбирают улицу, дом, деревню, мастерскую или место труда. Такие сюжеты позволяют показать быт, движение и социальные различия.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670131"/>
            <a:ext cx="4328400" cy="22214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реализм развивался в разных странах и видах искусства.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был международным направлением: писатели и художники в разных странах обращались к жизни обычных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истории искусства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представители реализма в Европе и России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Правдивость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Репин умел показать людей так, будто зритель видит их в реальной жизни. В его картинах важны движение, свет, выражение лица и точная передача обстановки.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Репин — мастер русского реализма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Художника интересовали не только события, но и переживания человека. Поэтому его работы запоминаются эмоциональной силой и вниманием к судьбе каждого героя.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писатели-реалисты показывали не только события, но и внутренний мир человека. Их интересовали совесть, выбор, ответственность и то, как общество влияет на личность.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реализм в литературе XIX века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Тургенева, Толстого, Достоевского, Некрасова и Чехова часто звучат темы семьи, долга, бедности, образования и власти. Эти вопросы были важны для всей страны.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реализм особенно ценен тем, что соединяет правду жизни с глубоким размышлением о человеке. Поэтому его произведения остаются понятными и сегодня.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эти темы переплетаются в одном произведении и помогают показать человека не отдельно, а в его жизни и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охватывает не один сюжет, а весь круг повседневных и общественно важных проблем.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обобщение по произведениям реализма XIX века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реализме
</a:t>
            </a:r>
            <a:endParaRPr lang="en-US" sz="2944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жизненного наблюдения к художественному образу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признакам реалистического метода в литературе и живописи
</a:t>
            </a:r>
            <a:endParaRPr lang="en-US" sz="2663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реализма к признанию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1830–1870-е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реализм формируется как ответ на быстрые перемены в обществе, рост городов и новые социальные противоречия.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направление особенно усиливается: писатели обращаются к реформам, крестьянской жизни, бедности и судьбе разных сословий.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культуру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становится важным способом говорить о реальной жизни и помогает читателям лучше понимать человека и общество.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заметны его принципы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Реалистический взгляд легко узнать в документальной фотографии, школьных иллюстрациях и фильмах о повседневной жизни. В них важны конкретные детали и узнаваемая обстановка.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 современной культуре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остается нужным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помогают увидеть жизнь без украшений и лучше понять реальные проблемы людей. Поэтому реализм остается понятным и близким современному зрителю и читателю.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использовать, чтобы не путать художественные цели и способы изображения мира у разных направлений.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ближе к жизненной точности, тогда как романтизм и импрессионизм по-своему отдаляются от повседневной реальности.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истории искусства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среди направлений XIX 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94399"/>
            <a:ext cx="350400" cy="280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306874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291301"/>
            <a:ext cx="350400" cy="3114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русского реализма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художники показывали перемены в жизни страны, связывая судьбы героев с реформами, деревней, городом и общественными противоречиями.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дом, воспитание, деньги, положение в обществе и отношения между близкими людьми, которые влияют на выбор героя.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реализм часто ставит героя перед трудным решением, где важно не только действие, но и совесть, долг и ответственность.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стремились показать человека честно и глубоко, без приукрашивания, чтобы читатель увидел не только событие, но и его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882" y="2228750"/>
            <a:ext cx="4185536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реализм проявился в литературе и живописи разных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раскрывает жизнь разных людей через крупные романы и выразительные картины, объединяя тему человека и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истории искусства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реализма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реалистическом произведении обычно есть обычные герои, узнаваемая обстановка и конкретные детали. События выглядят правдоподобно, а сказочность или чудеса почти отсутствуют.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реализм в тексте или картине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точные описания, живые диалоги и объяснение поступков героя. В картине помогают детали быта, естественные позы и эмоции, похожие на настоящие.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художественной правде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 реализм превращает наблюдение за жизнью в значимый художественный образ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Реализм: искусство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научил литературу и искусство говорить о жизни честно и точно. Он сделал обычного человека заметным героем и помог лучше понять общество и самого себя.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2026-05-23T01:12:43Z</dcterms:created>
  <dcterms:modified xsi:type="dcterms:W3CDTF">2026-05-23T01:12:43Z</dcterms:modified>
</cp:coreProperties>
</file>