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истории пищевого рациона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еды от природы до современного магазина.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еда менялась вместе с жизнью людей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человека всегда зависел от климата, животных, растений и техники. Когда менялся образ жизни — от охоты до земледелия и городов, — менялось и питание.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62158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дикие растения: коренья, ягоды, орехи и семена. Их собирали там, где они росли, поэтому выбор пищи зависел от местности и времени года.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добыча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личинки и мелкие животные дополняли рацион и были важным источником белка. Такая еда помогала выживать, когда крупной добычи было мало или она уходила из привычных мест.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 рыба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удачной охоты или рыбалки люди получали мясо, рыбу и жир. Это давало энергию и помогало переживать холодные периоды, когда растительной пищи становилось меньше.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нестабильность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сильно менялся по сезонам: в один месяц еды было много, а в другой — почти не было. Люди зависели от природы и не могли заранее создавать большие запасы.
</a:t>
            </a:r>
            <a:endParaRPr lang="en-US" sz="113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без привычных продуктов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сахар и хлеб в привычном виде почти отсутствовали. Еда была простой и не переработанной, поэтому люди ели то, что удавалось найти, добыть или сразу съесть.
</a:t>
            </a:r>
            <a:endParaRPr lang="en-US" sz="1066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древних людей: что они ели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понадобился огонь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сделал пищу мягче и безопаснее. Её стало легче жевать, а часть микробов и паразитов исчезала после жарения или запекания.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пища у костра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Приготовленные блюда лучше усваивались организмом. Костёр стал местом, где люди не только ели, но и чаще собирались вместе, делясь опытом и привычками.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первые способы приготовления пищи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был постепенным и в разных регионах происходил не одновременно. Люди долго совмещали собирательство, охоту и первые посевы.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распространялось земледелие, тем устойчивее становились запасы пищи и поселения людей.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 в истории человечества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неолитической революции и ранних центрах земледелия.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культурные растения и их значение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были одомашнены важные растения и какую роль они сыграли в питании человека.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дали миру свои главные культуры, а вместе они сделали рацион людей более надёжным и питательным.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историко-географические данные о центрах одомашнивания растений.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один из первых шагов к более сложной обработке пищи и изменению рациона. Позже земледелие сделало еду стабильнее, но менее разнообразной.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о первых каменных орудиях и ранней истории человека.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 млн лет
</a:t>
            </a:r>
            <a:pPr algn="l" indent="0" marL="0">
              <a:lnSpc>
                <a:spcPct val="90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люди начали использовать каменные орудия.
</a:t>
            </a:r>
            <a:endParaRPr lang="en-US" sz="765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Глиняный горшок у очага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научились делать глиняную посуду, они смогли варить каши, супы и тушёные блюда. Такая еда была мягче и дольше сохраняла тепло, а ещё удобнее подходила для семейного стола в холодный сезон.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как удобная основа питания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лепёшки стали очень важными во многих странах Европы и Азии. Их можно было взять в дорогу, разделить на всех и сочетать с овощами, сыром, молоком или мясом, если оно было.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Мельницы и жернова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Ступки, жернова, мельницы и печи помогли людям по-новому обрабатывать зерно. Из него получали муку, а из муки — более разнообразные блюда, которые легче было готовить дома каждый день.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каши и посуда в повседневном питании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продукты путешествовали между континентами
</a:t>
            </a:r>
            <a:pPr algn="l" indent="0" marL="0">
              <a:lnSpc>
                <a:spcPct val="90000"/>
              </a:lnSpc>
              <a:buNone/>
            </a:pPr>
            <a:r>
              <a:rPr lang="en-US" sz="90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обмена продуктами после Великих географических открытий.
</a:t>
            </a:r>
            <a:endParaRPr lang="en-US" sz="24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34" y="1886970"/>
            <a:ext cx="525923" cy="701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889563"/>
            <a:ext cx="696044" cy="6960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860" y="1886970"/>
            <a:ext cx="701231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специи и торговые пути
</a:t>
            </a:r>
            <a:endParaRPr lang="en-US" sz="2748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сохраняла продукты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ценили не только за вкус. Она помогала дольше хранить мясо, рыбу и овощи, поэтому была важной частью повседневной кухни и запасов на трудные времена.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Специи делали еду ярче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Специи были редкими и дорогими, поэтому особенно ценились. Они добавляли сильный аромат и помогали сделать даже простую пищу более интересной и разнообразной.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соединяли кухни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и другие торговые маршруты связывали Европу, Азию и Африку. Вместе с товарами путешествовали вкусы, привычки и новые способы приготовления 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специи и торговые пути
</a:t>
            </a:r>
            <a:endParaRPr lang="en-US" sz="27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рынок и магазин постепенно заменили домашнее производство большинства продуктов.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фабричной переработки, тем выше доступность и дольше хранение, но тем заметнее доля сильно обработанной еды.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 эпоху индустриализации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учебной диаграммы на основе обобщения истории питания; условные индексы, 2025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питания в XIX–XX веках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технологии меняли пищу, её хранение и доставку.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делал продукты доступнее и безопаснее, а также расширял расстояние, на которое их можно перевозить.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пищевой промышленности и быта, обобщение учебных материалов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повседневного меню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сделала привычными продукты, которые раньше считались редкими или сезонными: бананы, кофе, рис, цитрусы, чай и шоколад появились на столах во многих странах.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морских перевозок, железных дорог, самолётов и холодильных контейнеров позволило доставлять еду круглый год, а не только во время местного урожая.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 рецепты стали свободно переходить между континентами: отдельные блюда сохраняли национальный вкус, но получали новые ингредиенты и способы подачи.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меню семей в разных странах стало похожим по набору базовых продуктов, хотя местные традиции и любимые блюда по-прежнему сохраняются.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 и ускорение ритма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 стал удобным ответом на быстрый городской ритм: его легко купить, быстро съесть и взять с собой. Поэтому покупная готовая еда заняла заметное место в повседневном питании.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такая еда часто содержит много соли, сахара и жира, а её питательная ценность ниже, чем у домашних блюд. Поэтому важно не заменять ею весь рацион.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еды влияют реклама, привычки семьи, школьное питание и то, какие продукты доступны рядом с домом.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рацион остаётся смешанным: рядом с полезными продуктами сохраняется спрос на удобную и сладкую еду.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выбирают люди сегодня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доли для учебной круговой диаграммы; без привязки к конкретной стране, 2025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55855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113" y="3328768"/>
            <a:ext cx="341325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690" y="3328768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для роста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 роста мышц, восстановления тканей и нормальной работы организма. Подростку важно получать их регулярно из мяса, рыбы, яиц, молочных продуктов, бобовых и орехов.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железо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укрепляет кости и зубы, а железо помогает крови переносить кислород. Их особенно важно получать в период активного роста, учёбы и занятий спортом.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питьё поддерживает внимание, самочувствие и работу органов. Жажда не всегда заметна сразу, поэтому воду лучше пить регулярно, а не только после сильной усталости.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клетчатка
</a:t>
            </a:r>
            <a:pPr algn="l" indent="0" marL="0">
              <a:lnSpc>
                <a:spcPct val="90000"/>
              </a:lnSpc>
              <a:buNone/>
            </a:pPr>
            <a:r>
              <a:rPr lang="en-US" sz="44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продукты с клетчаткой помогают пищеварению и дают витамины. Они делают рацион более разнообразным и помогают не переедать сладкого и жирного.
</a:t>
            </a:r>
            <a:endParaRPr lang="en-US" sz="1076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 режим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завтрак и понятный режим питания поддерживают работоспособность в школе. Если пропускать приёмы пищи, к концу дня чаще появляется усталость и сильный голод.
</a:t>
            </a:r>
            <a:endParaRPr lang="en-US" sz="1141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подростку каждый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продукт проходит путь до стола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движения продукта от получения сырья до употребления человеком.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продуктов влияет не только на здоровье, но и на расход воды, земли и энергии. Чем меньше лишней переработки и потерь, тем экономнее используется еда.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дома: нужно мыть руки, соблюдать сроки годности, правильно хранить продукты и не оставлять готовую пищу надолго в тепле.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продукты и уменьшение пищевых отходов помогают беречь природу и семейный бюджет. Даже небольшие повседневные привычки заметно снижают потери 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думать о питании шире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этапа истории питания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менялись источники пищи, образ жизни и хранение продуктов.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питания — это переход от редкой добычи к стабильному производству, но вместе с удобством росла и зависимость от переработанных продуктов.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питания человека, учебный материал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менялся вместе с человеком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питания показывает, как человек научился не только добывать, но и выращивать, хранить и перевозить еду. Сегодня важно выбирать продукты разумно, сочетая пользу, безопасность и уважение к традициям.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2026-05-21T03:42:13Z</dcterms:created>
  <dcterms:modified xsi:type="dcterms:W3CDTF">2026-05-21T03:42:13Z</dcterms:modified>
</cp:coreProperties>
</file>