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Ханс Кристиан Андерсен и сказка «Эта басня сложена про тебя»
</a:t>
            </a:r>
            <a:pPr algn="l" indent="0" marL="0">
              <a:lnSpc>
                <a:spcPct val="90000"/>
              </a:lnSpc>
              <a:buNone/>
            </a:pPr>
            <a:r>
              <a:rPr lang="en-US" sz="19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сказка Андерсена помогает увидеть себя со стороны.
</a:t>
            </a:r>
            <a:endParaRPr lang="en-US" sz="1945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Ханс Кристиан Андерсен создал сотни запоминающихся историй, где простые сюжеты соединяются с яркими образами и важными размышлениями о добре, честности и человеческом характере.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Сказочник, которого знают во всём мире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звучит как шутливое обращение к читателю, будто сказка сразу узнаёт его и приглашает посмотреть на себя внимательнее.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чужие недостатки мы замечаем быстрее, чем свои. Именно поэтому она похожа на умное наблюдение из самой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насмешка, но она мягкая и доброжелательная. Автор не осуждает, а подсказывает, как увидеть смешные стороны привычек.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сама история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Лидия Брауде перевела сказку на русский язык так, чтобы сохранить её лёгкость, живую интонацию и добрую улыбку автора.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переводе звучат простые слова и короткие фразы, поэтому текст легко читать детям и удобно слушать на уроке.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Л. Брауде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короткий нравоучительный текст, в котором есть черты и сказки, и басни. Он не рассказывает длинную историю, а сразу подводит к мысли.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басне, здесь важен вывод о поведении людей. Как в сказке, звучат игра слов, фантазия и мягкий юмор.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не поучает строго. Оно помогает понять важную мысль через улыбку, поэтому читается легко и запоминается быстро.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произведения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1805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рождения Андерсена, с которого начался путь будущего сказочника.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Х. К. Андерсене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напоминает, что автор умел говорить о людях просто, метко и с доброй иронией.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черты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легко узнать хвастунов, спорщиков, ябед и тех, кто любит поучать других. Эти черты показаны без злости, но очень метко.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из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 не называет конкретных людей, поэтому каждый читатель может вспомнить похожие случаи из класса, дома или во дворе. Это делает сказку особенно близкой детям.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можно узнать в тексте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текста показывает, как шутка превращается в важный вывод о человеке.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сказки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 здесь не строгий судья, а умный собеседник. Он подшучивает легко и тактично, не раня читателя.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 как добрый шутник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тон помогает спокойно принять замечание. Вместо обиды появляется улыбка и желание подумать о своём поведении.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доверяет читателю и верит, что тот поймёт намёк. Поэтому сказка звучит тепло, а не назидательно.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интонацию: именно она помогает понять, где в тексте шутка, а где скрыта серьёзная мысль.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Замечайте слова с оттенком насмешки. Они звучат легко, но помогают увидеть человеческие недостатки.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Обращайте внимание на паузы и короткие фразы. Они делают рассказ похожим на живую устную речь.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сказку лучше вдумчиво и выразительно. Тогда становится ясно, как мягко Андерсен подводит к выводу.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при чтении сказки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обороты, которые запоминаются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как живой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 пишет так, будто обращается к читателю лично и без лишних слов. Фразы звучат просто и ясно, поэтому смысл сразу становится понятным младшему школьнику. Такой разговорный тон помогает услышать и шутку, и скрытую мысль.
</a:t>
            </a:r>
            <a:endParaRPr lang="en-US" sz="922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которые легко ловятся на слух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встречаются повторяющиеся обороты и ритмичные фразы. Они делают сказку похожей на устную речь, которую приятно слушать вслух. Повторы помогают запомнить важные слова и удержать внимание до самого конца.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похожие на маленькие портреты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выбирает точные выражения, чтобы показать привычки и характеры людей. Из этих слов складываются смешные, но узнаваемые картинки из обычной жизни. Именно поэтому текст хочется перечитывать и обсуждать после чтения.
</a:t>
            </a:r>
            <a:endParaRPr lang="en-US" sz="9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Л. Брауде сохраняет простоту оригинала, поэтому ребёнок не спотыкается о трудные слова и может сразу следить за смыслом сказки.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переводе не теряется мягкая ирония Андерсена. Благодаря этому сказка остаётся живой, понятной и близкой детям, которые только учатся замечать оттенки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ясный ритм делают текст удобным для чтения вслух. Школьник легче слышит интонацию шутки и понимает, где автор слегка поддразнивает.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перевод особенно важен для детей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тоже бывают споры из-за пустяков: кто прав, кто первый, кто громче всех. Сказка напоминает, что такие ссоры часто выглядят смешно со стороны.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сказки с жизнью школьников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легко узнают привычку замечать чужие ошибки быстрее, чем свои. Андерсен показывает это так тонко, что читатель невольно вспоминает знакомые случаи из класса.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увидеть, как обидные слова и насмешки портят отношения. После чтения проще понять, почему уважение к одноклассникам важнее желания покрасоваться.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смотреть на себя честно. Это полезно каждому школьнику: прежде чем осуждать другого, стоит подумать о собственных поступках и словах.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помогает увидеть шутку, наблюдение и вывод о самом себе.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главную мысль произведения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Улыбку вызывает неожиданное обращение к читателю: кажется, что автор знает тебя лично и слегка поддразнивает. Это не обидно, а наоборот, сразу делает текст тёплым и живым.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и то, как точно показаны человеческие привычки. Небольшое преувеличение помогает увидеть знакомые недостатки, а добрый тон не позволяет насмешке стать злой или грубой.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 улыбку в сказке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честно смотреть на себя и не считать себя безупречным. Если замечать свои ошибки, становится легче исправлять их и расти.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напоминает, что дразнить и поучать других нехорошо. Гораздо полезнее говорить спокойно, уважать собеседника и не смеяться над его слабостями.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ценность самоиронии, доброты и справедливости. Эти качества помогают дружить, понимать одноклассников и сохранять в классе добрую атмосферу.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1805 год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Ханс Кристиан Андерсен родился в Дании и позже стал одним из самых известных сказочников мира.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создал более 150 сказок и историй, соединяя фантазию с наблюдениями за жизнью обычных людей.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вошли в школьное чтение, потому что в них есть ясный сюжет, яркие образы и важные мысли.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Андерсена по-прежнему понятны детям и взрослым: в них узнаются чувства, знакомые каждому человеку.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сказки Андерсена читают до сих пор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Ирония, насмешка и наблюдение точно передают настроение сказки. Эти слова помогают понять, что автор не ругает читателя, а мягко подводит его к мысли о себе.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характер, самопроверка и доброта раскрывают главную идею текста. Через них видно, что маленькое произведение говорит о важных вещах просто, метко и запоминающе.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к произведению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читателя развиваются вместе с коротким, но точным текстом Андерсена.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впечатление от чтения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в которой узнаёшь себя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 шутит доброжелательно и точно, поэтому его сказка заставляет улыбнуться и задуматься одновременно. В ней легко увидеть обычные человеческие привычки и вспомнить о собственных поступках.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2026-05-20T09:18:34Z</dcterms:created>
  <dcterms:modified xsi:type="dcterms:W3CDTF">2026-05-20T09:18:34Z</dcterms:modified>
</cp:coreProperties>
</file>