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image" Target="../media/image-12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Геологическое строение и рельеф Южной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плоскогорья и низменности одного материка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Южной Америки так контрастен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материка поднимаются Анды, в центре лежат огромные равнины, а на востоке сохранились древние плоскогорья. Такое строение связано с положением материка на литосферных плитах и долгой историей его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Литосферные плиты и происхождение рельефа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28560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плите
</a:t>
            </a:r>
            <a:pPr algn="l" indent="0" marL="0">
              <a:lnSpc>
                <a:spcPct val="100000"/>
              </a:lnSpc>
              <a:buNone/>
            </a:pPr>
            <a:r>
              <a:rPr lang="en-US" sz="5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почти целиком лежит на одноимённой литосферной плите, которая определяет общий характер строения материка и связывает его рельеф с движением земной коры.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4095169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плиты Наска
</a:t>
            </a:r>
            <a:pPr algn="l" indent="0" marL="0">
              <a:lnSpc>
                <a:spcPct val="100000"/>
              </a:lnSpc>
              <a:buNone/>
            </a:pPr>
            <a:r>
              <a:rPr lang="en-US" sz="5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запада к материковому краю подходит плита Наска. Она погружается под Южно-Американскую плиту, из-за чего земная кора сжимается, деформируется и поднимается.
</a:t>
            </a:r>
            <a:endParaRPr lang="en-US" sz="1120" dirty="0"/>
          </a:p>
        </p:txBody>
      </p:sp>
      <p:sp>
        <p:nvSpPr>
          <p:cNvPr id="12" name="Text 4"/>
          <p:cNvSpPr txBox="1"/>
          <p:nvPr/>
        </p:nvSpPr>
        <p:spPr>
          <a:xfrm>
            <a:off x="6912111" y="169559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гор
</a:t>
            </a:r>
            <a:pPr algn="l" indent="0" marL="0">
              <a:lnSpc>
                <a:spcPct val="100000"/>
              </a:lnSpc>
              <a:buNone/>
            </a:pPr>
            <a:r>
              <a:rPr lang="en-US" sz="5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столкновение плит стало причиной формирования Анд. В зонах сжатия слои пород сминались в складки, а затем медленно поднимались, образуя высокие горные цепи.
</a:t>
            </a:r>
            <a:endParaRPr lang="en-US" sz="1173" dirty="0"/>
          </a:p>
        </p:txBody>
      </p:sp>
      <p:sp>
        <p:nvSpPr>
          <p:cNvPr id="13" name="Text 5"/>
          <p:cNvSpPr txBox="1"/>
          <p:nvPr/>
        </p:nvSpPr>
        <p:spPr>
          <a:xfrm>
            <a:off x="2682904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фундамент востока
</a:t>
            </a:r>
            <a:pPr algn="l" indent="0" marL="0">
              <a:lnSpc>
                <a:spcPct val="100000"/>
              </a:lnSpc>
              <a:buNone/>
            </a:pPr>
            <a:r>
              <a:rPr lang="en-US" sz="4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районы и восток материка сложены более древними кристаллическими породами. На их основе сформировались устойчивые плоскогорья, которые дольше подвергались разрушению, чем молодые горы.
</a:t>
            </a:r>
            <a:endParaRPr lang="en-US" sz="990" dirty="0"/>
          </a:p>
        </p:txBody>
      </p:sp>
      <p:sp>
        <p:nvSpPr>
          <p:cNvPr id="14" name="Text 6"/>
          <p:cNvSpPr txBox="1"/>
          <p:nvPr/>
        </p:nvSpPr>
        <p:spPr>
          <a:xfrm>
            <a:off x="5492472" y="3362164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работа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4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Южной Америки создавался очень долго: его меняли поднятия, разломы, разрушение пород водой и ветром. Поэтому рядом соседствуют очень разные по возрасту и высоте формы поверхности.
</a:t>
            </a:r>
            <a:endParaRPr lang="en-US" sz="10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формы рельефа Южной Америки по площади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точные размеры, а сравнительное распространение крупных форм рельефа на материке.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физической карте Южной Америки; условные значения для наглядного сопоставления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обширными оказываются равнины и плоскогорья, а горная область Анд занимает узкую полосу на западе.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92120" y="1543987"/>
            <a:ext cx="2912754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 — главная горная система материка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31800" y="1775752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Гигантская протяжённость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тянутся вдоль западного побережья Южной Америки почти на 9000 километров. Это самая длинная горная система суши на Земле, заметная даже на карте материка.
</a:t>
            </a:r>
            <a:endParaRPr lang="en-US" sz="1262" dirty="0"/>
          </a:p>
        </p:txBody>
      </p:sp>
      <p:sp>
        <p:nvSpPr>
          <p:cNvPr id="13" name="Text 3"/>
          <p:cNvSpPr txBox="1"/>
          <p:nvPr/>
        </p:nvSpPr>
        <p:spPr>
          <a:xfrm>
            <a:off x="431800" y="2716188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Высшая точка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5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Наивысшая вершина Южной Америки — Аконкагуа, 6961 метр. Такие высоты создают резкие перепады температур, сильные ветры и заметную высотную поясность.
</a:t>
            </a:r>
            <a:endParaRPr lang="en-US" sz="1234" dirty="0"/>
          </a:p>
        </p:txBody>
      </p:sp>
      <p:sp>
        <p:nvSpPr>
          <p:cNvPr id="14" name="Text 4"/>
          <p:cNvSpPr txBox="1"/>
          <p:nvPr/>
        </p:nvSpPr>
        <p:spPr>
          <a:xfrm>
            <a:off x="3195411" y="1769635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строение
</a:t>
            </a:r>
            <a:pPr algn="l" indent="0" marL="0">
              <a:lnSpc>
                <a:spcPct val="100000"/>
              </a:lnSpc>
              <a:buNone/>
            </a:pPr>
            <a:r>
              <a:rPr lang="en-US" sz="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пределах Анд чередуются высокие хребты, межгорные плато, глубокие долины и активные вулканические районы. Поэтому рельеф здесь очень разнообразен и резко меняется на небольшом расстоянии.
</a:t>
            </a:r>
            <a:endParaRPr lang="en-US" sz="1118" dirty="0"/>
          </a:p>
        </p:txBody>
      </p:sp>
      <p:sp>
        <p:nvSpPr>
          <p:cNvPr id="15" name="Text 5"/>
          <p:cNvSpPr txBox="1"/>
          <p:nvPr/>
        </p:nvSpPr>
        <p:spPr>
          <a:xfrm>
            <a:off x="428625" y="3707678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горообразование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5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Анд продолжают формироваться и сегодня. Подъёмы земной коры, вулканизм и сейсмические процессы показывают, что развитие этой горной системы ещё не завершилось.
</a:t>
            </a:r>
            <a:endParaRPr lang="en-US" sz="1118" dirty="0"/>
          </a:p>
        </p:txBody>
      </p:sp>
      <p:sp>
        <p:nvSpPr>
          <p:cNvPr id="16" name="Text 6"/>
          <p:cNvSpPr txBox="1"/>
          <p:nvPr/>
        </p:nvSpPr>
        <p:spPr>
          <a:xfrm>
            <a:off x="3195411" y="2716188"/>
            <a:ext cx="2536338" cy="75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землетрясений
</a:t>
            </a:r>
            <a:pPr algn="l" indent="0" marL="0">
              <a:lnSpc>
                <a:spcPct val="100000"/>
              </a:lnSpc>
              <a:buNone/>
            </a:pPr>
            <a:r>
              <a:rPr lang="en-US" sz="5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расположены у активной границы литосферных плит, поэтому здесь часто происходят землетрясения. Это одна из самых сейсмически подвижных областей материка.
</a:t>
            </a:r>
            <a:endParaRPr lang="en-US" sz="11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образовались Анды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движение плит и последствия их столкновения у западной окраины Южной Америки.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в Андах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подножий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нижних частей гор, где теплее и влажнее, растут экваториальные и горные леса. Здесь природные условия ближе к равнинным районам, но уже заметно влияние высоты.
</a:t>
            </a:r>
            <a:endParaRPr lang="en-US" sz="1180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Средние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Выше леса становятся реже, появляются кустарники и участки с более прохладным климатом. Растения приспосабливаются к сильным ветрам и меньшему количеству тепла.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Высокогорные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462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выше распространены горные луга. Температура снижается, воздух становится разреженным, а природные сообщества заметно беднее и выносливее.
</a:t>
            </a:r>
            <a:endParaRPr lang="en-US" sz="1109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Вершины и ледники
</a:t>
            </a:r>
            <a:pPr algn="l" indent="0" marL="0">
              <a:lnSpc>
                <a:spcPct val="100000"/>
              </a:lnSpc>
              <a:buNone/>
            </a:pPr>
            <a:r>
              <a:rPr lang="en-US" sz="47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самых больших высотах сохраняются области вечных снегов и ледников. Здесь условия слишком суровы для большинства растений и животных.
</a:t>
            </a:r>
            <a:endParaRPr lang="en-US" sz="114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равнины и плоскогорья Южной Америки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где расположены крупнейшие равнины и плоскогорья материка и чем они отличаются по строению поверхности.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Южной Америки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 сосредоточены в центре и на юго-востоке, а плоскогорья занимают восток и северо-восток материка.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ровная поверхность и мощные речные отложения делают эту территорию одной из самых низких и заболоченных на материке.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карте Южной Америки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0–200 м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примерно высота Амазонской низменности над уровнем моря.
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высот основных объектов Южной Америки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высот помогает понять, почему на западе материка так много горных районов, а в центре преобладают равнины.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карте Южной Америки; высота Аконкагуа — 6961 м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Южной Америки резко возвышается над внутренними районами, поэтому перепад высот здесь особенно велик.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536" y="1502125"/>
            <a:ext cx="2595703" cy="199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Гвианское и Бразильское плоскогорья: древний фундамент материка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Тепуи — каменные острова в небе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материка возвышаются столовые горы тепуи. Их плоские вершины и крутые стены выглядят как огромные каменные острова, поднятые над равниной. Такие формы рельефа напоминают о долгой истории разрушения и подъёма древних пород.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Бразильское плоскогорье: ступени и плато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востоке Южной Америки тянутся обширные поднятые поверхности Бразильского плоскогорья. Здесь чередуются плато, уступы и глубокие речные долины. Рельеф кажется волнистым, потому что мягкие породы разрушались долго и неравномерно.
</a:t>
            </a:r>
            <a:endParaRPr lang="en-US" sz="1181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породы и рельеф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4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плоскогорья сложены очень древними кристаллическими породами. За миллионы лет вода, ветер и реки сгладили одни участки и сильнее расчленили другие, поэтому поверхность выглядит мозаичной и очень разнообразной.
</a:t>
            </a:r>
            <a:endParaRPr lang="en-US" sz="11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4056" y="1696931"/>
            <a:ext cx="375600" cy="37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143" y="1717805"/>
            <a:ext cx="375729" cy="33398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19999" y="1696931"/>
            <a:ext cx="328763" cy="37572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9646" y="3373331"/>
            <a:ext cx="363987" cy="375729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80143" y="3394205"/>
            <a:ext cx="375729" cy="333981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полезные ископаемые связаны с разными участками материка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5" name="Text 2"/>
          <p:cNvSpPr txBox="1"/>
          <p:nvPr/>
        </p:nvSpPr>
        <p:spPr>
          <a:xfrm>
            <a:off x="128560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платформы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пределах древних платформ сосредоточены железные руды, марганец, бокситы, золото и алмазы. Эти богатства связаны с длительной историей формирования земной коры и устойчивыми участками материка.
</a:t>
            </a:r>
            <a:endParaRPr lang="en-US" sz="1078" dirty="0"/>
          </a:p>
        </p:txBody>
      </p:sp>
      <p:sp>
        <p:nvSpPr>
          <p:cNvPr id="16" name="Text 3"/>
          <p:cNvSpPr txBox="1"/>
          <p:nvPr/>
        </p:nvSpPr>
        <p:spPr>
          <a:xfrm>
            <a:off x="4095169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бассейны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осадочных бассейнах Южной Америки встречаются нефть и природный газ. Такие ресурсы накапливались в толще осадков, где сохранялись органические остатки и подходили условия для их преобразования.
</a:t>
            </a:r>
            <a:endParaRPr lang="en-US" sz="1078" dirty="0"/>
          </a:p>
        </p:txBody>
      </p:sp>
      <p:sp>
        <p:nvSpPr>
          <p:cNvPr id="17" name="Text 4"/>
          <p:cNvSpPr txBox="1"/>
          <p:nvPr/>
        </p:nvSpPr>
        <p:spPr>
          <a:xfrm>
            <a:off x="6912111" y="1695597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пояса Анд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известны медными, оловянными и серебряными рудами. Их образование связано с движением плит: при горообразовании рудные вещества поднимались из глубин и концентрировались в горных породах.
</a:t>
            </a:r>
            <a:endParaRPr lang="en-US" sz="1078" dirty="0"/>
          </a:p>
        </p:txBody>
      </p:sp>
      <p:sp>
        <p:nvSpPr>
          <p:cNvPr id="18" name="Text 5"/>
          <p:cNvSpPr txBox="1"/>
          <p:nvPr/>
        </p:nvSpPr>
        <p:spPr>
          <a:xfrm>
            <a:off x="1285601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тектоникой
</a:t>
            </a:r>
            <a:pPr algn="l" indent="0" marL="0">
              <a:lnSpc>
                <a:spcPct val="100000"/>
              </a:lnSpc>
              <a:buNone/>
            </a:pPr>
            <a:r>
              <a:rPr lang="en-US" sz="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месторождений помогает понять строение материка. Там, где породы древние и устойчивые, чаще встречаются рудные полезные ископаемые, а в осадочных впадинах — топливные ресурсы.
</a:t>
            </a:r>
            <a:endParaRPr lang="en-US" sz="1078" dirty="0"/>
          </a:p>
        </p:txBody>
      </p:sp>
      <p:sp>
        <p:nvSpPr>
          <p:cNvPr id="19" name="Text 6"/>
          <p:cNvSpPr txBox="1"/>
          <p:nvPr/>
        </p:nvSpPr>
        <p:spPr>
          <a:xfrm>
            <a:off x="4095169" y="3362165"/>
            <a:ext cx="1619832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хозяйства
</a:t>
            </a:r>
            <a:pPr algn="l" indent="0" marL="0">
              <a:lnSpc>
                <a:spcPct val="100000"/>
              </a:lnSpc>
              <a:buNone/>
            </a:pPr>
            <a:r>
              <a:rPr lang="en-US" sz="4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определяют развитие добывающей промышленности и транспорта. Именно поэтому районы с богатыми недрами играют особенно важную роль в экономике стран Южной Америки.
</a:t>
            </a:r>
            <a:endParaRPr lang="en-US" sz="10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089322"/>
            <a:ext cx="4376738" cy="153829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по районам материка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ресурсов зависит от типа пород: в древних массивах преобладают руды и драгоценные минералы, а в осадочных бассейнах — топливные полезные ископаемые.
</a:t>
            </a:r>
            <a:endParaRPr lang="en-US" sz="987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набор полезных ископаемых связан со строением территории и историей её формирования.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геологическому строению Южной Америки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направляет реки Южной Америки
</a:t>
            </a:r>
            <a:pPr algn="l" indent="0" marL="0">
              <a:lnSpc>
                <a:spcPct val="80000"/>
              </a:lnSpc>
              <a:buNone/>
            </a:pPr>
            <a:r>
              <a:rPr lang="en-US" sz="7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горы и плоскогорья определяют уклоны, скорость течения и использование рек людьми.
</a:t>
            </a:r>
            <a:endParaRPr lang="en-US" sz="297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59086" y="1371600"/>
            <a:ext cx="1644642" cy="329787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водопады важны для человека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0017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Перепады высот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плоскогорьях и у окраин гор реки часто встречают резкие ступени рельефа. Из-за этого вода ускоряется, образует пороги и водопады, а течение становится особенно бурным и шумным.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989142" y="2022025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Анхель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Венесуэле расположен Анхель — один из самых высоких водопадов мира. Он особенно впечатляет тем, что вода падает с очень большой высоты, образуя тонкую и длинную струю.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0172" y="3684042"/>
            <a:ext cx="2904367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Игуасу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Игуасу на границе Бразилии и Аргентины состоит из множества каскадов. Они лежат на базальтовых ступенях, поэтому водопад выглядит как широкая линия падающей воды, а не как один поток.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989143" y="3668207"/>
            <a:ext cx="2904367" cy="7532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Гидроэнергия
</a:t>
            </a:r>
            <a:pPr algn="l" indent="0" marL="0">
              <a:lnSpc>
                <a:spcPct val="100000"/>
              </a:lnSpc>
              <a:buNone/>
            </a:pPr>
            <a:r>
              <a:rPr lang="en-US" sz="496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2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Участки с быстрым течением и перепадами высот удобны для строительства гидроэлектростанций. Здесь энергия воды может использоваться человеком, не нарушая сам факт наличия природного потока.
</a:t>
            </a:r>
            <a:endParaRPr lang="en-US" sz="118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Сейсмичность и вулканы западной окраины материка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тектоническая активность сосредоточена у Тихоокеанского побережья, где плита Наска погружается под материк. Восток Южной Америки заметно спокойнее.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Геологическая схема границ плит Южной Америки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 границе плит, тем выше сейсмичность и вероятность вулканизма; внутренние районы материка гораздо стабильнее.
</a:t>
            </a:r>
            <a:endParaRPr lang="en-US" sz="116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81282" y="1588957"/>
            <a:ext cx="2824372" cy="29511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рельеф влияет на жизнь людей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8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1800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и плоскогорьях легче прокладывать дороги, линии связи и строить крупные города. Поэтому именно здесь чаще формируются главные хозяйственные центры и транспортные узлы.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251777" y="1783205"/>
            <a:ext cx="2601881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Плоские и относительно ровные территории удобны для полей, пастбищ и плантаций. В низменностях и на некоторых плоскогорьях проще использовать технику и создавать большие сельскохозяйственные районы.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31800" y="3255993"/>
            <a:ext cx="5421858" cy="1235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горах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Андах население чаще селится в долинах, межгорных котловинах и на более пологих склонах. Там есть участки, где удобнее строить дома, дороги и небольшие поля.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055402"/>
            <a:ext cx="4486275" cy="157679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формы рельефа Южной Америки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собраны главные формы рельефа материка, их положение и наиболее заметные особенности.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карта Южной Америки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 материка занят молодыми горами, а восток и центр — древними плоскогорьями и огромными равнинами, что и создаёт резкий контраст рельефа.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закономерности рельефа материка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256449" y="3401969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Активность и покой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процессы идут в Андах: здесь возможны землетрясения и вулканизм. Во внутренних районах платформ рельеф изменяется медленнее и выглядит спокойнее.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1005189" y="3392144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 — область накопления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горами и плоскогорьями расположены огромные низменности. Их поверхность выровнена и во многом создана речными наносами, которые накапливались очень долго.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1005189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 — зона гор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западе Южной Америки тянутся Анды — молодая и высокая горная система. Она сформировалась в зоне активного взаимодействия литосферных плит и остаётся изменчивой до сих пор.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255570" y="1695595"/>
            <a:ext cx="3170410" cy="10432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 — древняя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часть материка более устойчива, потому что здесь лежат древние участки земной коры. Именно на них сформировались Бразильское и Гвианское плоскогорья.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8053388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Южной Америки так разнообразен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Контрастный рельеф материка объясняется сочетанием молодых Анд, древних плоскогорий и огромных низменностей. Это влияет на ресурсы, реки, климат, расселение людей и хозяйство стран Южной Америки.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2026-06-02T11:50:00Z</dcterms:created>
  <dcterms:modified xsi:type="dcterms:W3CDTF">2026-06-02T11:50:00Z</dcterms:modified>
</cp:coreProperties>
</file>