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соседи рядом с нами каждый день.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маленькие жители большого мира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— живые организмы, которые часто не видны без микроскопа. Они бывают полезными и вредными, живут в самых разных местах и играют важную роль в природе и жизни человека.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микромиром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крошечной капле воды прячется множество микробов, которых не видно без увеличения. Так учёные понимают: рядом с нами живёт огромный микромир.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капля
</a:t>
            </a:r>
            <a:endParaRPr lang="en-US" sz="7017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может содержать тысячи бактерий и целый скрытый мир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микробиологии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рядом с нами каждый день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можно встретить в лесу, на полянах и рядом с деревьями. Они растут там, где в почве есть влага и достаточно пищи для грибницы.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теста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помогают тесту подниматься, потому что выделяют газ. Благодаря им хлеб, булочки и пироги становятся пышными, мягкими и ароматными.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Незваная плесень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появляется на хлебе, сыре, фруктах и ягодах, если они долго лежат в тепле и сырости. Она быстро разрастается и портит продукты.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сырость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особенно хорошо чувствуют себя во влажных местах. Поэтому после дождя их можно заметить чаще, а сухой и холодный воздух им не очень нравится.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бактерия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устроена очень просто: она состоит всего из одной клетки. Но даже такая маленькая клетка умеет жить, расти и выполнять важные задачи.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бактерии есть оболочка, цитоплазма и наследственный материал. Эти части помогают ей сохранять форму, получать вещества и передавать признаки потомкам.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бактерии находят подходящее место, они делятся очень быстро. Из одной клетки получаются две, потом четыре, и так число бактерий заметно увеличивается.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сложных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нет органов, как у человека или животного. Зато они очень выносливы и могут приспосабливаться к разным условиям быстрее многих других живых существ.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нити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грибов есть гифы — тонкие нити, которые переплетаются между собой. Из них образуется грибница, спрятанная в почве, древесине или внутри продукта.
</a:t>
            </a:r>
            <a:endParaRPr lang="en-US" sz="959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часто остаётся невидимой, хотя именно она кормит гриб и помогает ему расти. Снаружи мы замечаем только небольшую часть большого организма.
</a:t>
            </a:r>
            <a:endParaRPr lang="en-US" sz="973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шляпочных грибов над землёй вырастает плодовое тело. Оно состоит из ножки и шляпки и служит для образования и распространения спор.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под шляпкой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находятся споры — очень маленькие частицы, из которых может вырасти новый гриб. Их легко уносит ветер, вода или животные.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гриб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745" y="1022065"/>
            <a:ext cx="17325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5803" y="2433657"/>
            <a:ext cx="157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грибы и бактерии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грибы и бактерии находят много пищи и влаги. Здесь они особенно важны, потому что помогают разбирать остатки растений и делать почву плодородной.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микробы живут в прудах, лужах, реках и даже в каплях воды. Водная среда даёт им возможность быстро распространяться и находить новые места.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спор и бактерий может переноситься с потоками воздуха. Так микробы путешествуют далеко, хотя сами слишком малы, чтобы мы их заметили.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живых организмах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живут на растениях, коже человека и животных. Одни из них безвредны или полезны, а другие могут вызывать неприятности.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бывают очень выносливыми. Одни любят тепло и сырость, а другие способны жить в холоде или в местах с очень высокой температурой.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питаются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готовая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не умеют создавать еду из света, как зелёные растения. Им нужны уже готовые вещества из окружающей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остатки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питаются останками растений и животных. Поэтому их можно назвать маленькими уборщиками, которые работают без перерыва.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—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берут питательные вещества у других живых существ. Из-за этого они могут приносить пользу, а могут и вредить.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микробы питаются, вещества не исчезают, а возвращаются в природу. Так поддерживается круговорот веществ в лесах, полях и садах.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начинается с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молоко превратилось в йогурт или кефир, нужны молочнокислые бактерии. Они помогают продукту стать густым, вкусным и немного кислым. Без этих крошечных работников любимый завтрак выглядел бы совсем иначе.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Тесто, которое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тесто добавляют дрожжи, начинается тихая, но очень важная работа. Они выделяют газ, и тесто поднимается. Поэтому хлеб, булочки и пирожки получаются мягкими и пышными, словно маленькие облачка.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жители внутри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живут полезные бактерии. Они помогают переваривать пищу и поддерживают здоровье. Эти невидимые помощники работают каждый день, хотя о них редко вспоминают за семейным обедом.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грибы и бактерии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разрушают опавшие листья, старые ветки и остатки погибших организмов. Они словно маленькая служба уборки, которая трудится в лесу без выходных.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 работы полезные вещества снова попадают в почву. Это помогает растениям расти и делает землю более богатой и живой.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шума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трудятся тихо и незаметно, но их вклад огромен. Благодаря им природа не останавливается, а продолжает обновляться каждый день.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таких помощников леса, парки и луга быстро покрылись бы сухими остатками. Природе пришлось бы гораздо труднее поддерживать чистоту и круговорот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бактерии вызывают болезни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Попадают незаметно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могут попасть в организм с грязных рук, немытой еды, воды или воздуха. Иногда их даже не видно, поэтому человек узнаёт о проблеме уже по болезни.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горла и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ангину, кариес и расстройства живота. Они быстро размножаются, если им повезло попасть туда, где тепло, влажно и есть пища.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мылом, чистая посуда и свежие продукты уменьшают риск заражения. Простые привычки работают каждый день и помогают не дать бактериям шанса устроить неприятности.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еда долго стоит без холодильника, бактериям становится легче размножаться. Поэтому важно убирать продукты вовремя и не пробовать то, что уже вызывает сомнение.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который покрылся пушком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хлебе появляется зелёная или белая плесень. Сначала кажется, что это просто пятнышко, но гриб уже успел разрастись внутри. Такой хлеб есть нельзя, даже если испорчен только краешек.
</a:t>
            </a:r>
            <a:endParaRPr lang="en-US" sz="91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проблемы кожи и ногтей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поселяются на коже и ногтях человека. Из-за них появляются зуд, покраснение и неприятные изменения. Такие болезни нужно лечить, потому что сами они не исчезают быстро.
</a:t>
            </a:r>
            <a:endParaRPr lang="en-US" sz="979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корзинка с сюрпризом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рядом с хорошими грибами могут расти ядовитые двойники. Они часто выглядят очень похоже, но могут быть опасны для жизни. Поэтому собирать можно только те грибы, которые точно узнают взрослые.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 становятся вредными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делится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бактерия сначала растёт, а потом делится на две одинаковые клетки. Если условия хорошие, такое деление повторяется очень быстро, и число бактерий увеличивается почти как по волшебству.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их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двух клеток получаются четыре, затем восемь и ещё больше. Именно поэтому бактерии могут быстро заселять пищу, воду или поверхность, если их вовремя не остановить.
</a:t>
            </a:r>
            <a:endParaRPr lang="en-US" sz="862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выпускают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размножаются спорами — крошечными частицами, похожими на пылинки. Споры очень лёгкие и могут долго путешествовать, прежде чем окажутся в подходящем месте для роста.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ветер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разносят ветер, капли воды и даже животные. Так грибы могут появляться далеко от места, где выросли раньше, и заселять новые участки почвы, дерева или пищи.
</a:t>
            </a:r>
            <a:endParaRPr lang="en-US" sz="881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размножаются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им расти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грибам и бактериям нравится тепло. В тёплой комнате они размножаются быстрее, чем в прохладном месте, поэтому продукты там портятся заметно скорее.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влаги микромир растёт хуже. Сырые поверхности, мокрые продукты и влажный воздух создают удобные условия, а сухие места, наоборот, сильно замедляют рост.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чем питаться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Грибам и бактериям нужна пища: остатки растений, животных или готовые вещества в продуктах. Если еды много, они чувствуют себя особенно хорошо и быстро заселяют поверхность.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и сухости их жизнь идёт медленнее. Поэтому холодильник помогает дольше сохранить продукты, а сухое место мешает микробам расти так бодро.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кефир и сыр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помогают людям готовить любимые продукты. Они участвуют в создании йогурта, кефира и сыра, придавая им особый вкус и пользу. Без этих маленьких помощников знакомые продукты были бы совсем другими.
</a:t>
            </a:r>
            <a:endParaRPr lang="en-US" sz="1028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который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тоже относятся к грибам, и без них было бы трудно испечь пышный хлеб и мягкие булочки. Они помогают тесту подниматься, а кухня при этом словно превращается в маленькую лабораторию.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из плесневого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грибов люди получают лекарства. Открытие пенициллина стало очень важным для медицины и помогло врачам лечить многие болезни. Это хороший пример того, как микромир может служить человеку.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микромир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бактерии отличаются от грибов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и много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состоят из одной клетки. Грибы бывают разными: одни тоже одноклеточные, а другие образуют длинные нити и целые большие грибы.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его отсутствие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нет настоящего ядра, а у грибов оно есть. Это одно из важных отличий, по которому учёные узнают, к какому миру относится организм.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и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образуют грибницу — сеть тонких нитей, а потом распространяют споры. У бактерий такого строения нет, и они чаще делятся надвое.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бактерии, и грибы живут по своим правилам. Они не похожи ни на растения, ни на животных, поэтому у каждого из них есть собственные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вредных микробов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и после улицы нужно мыть руки с мылом. Это простое правило смывает многих вредных микробов и помогает не принести их в рот вместе с едой.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лучше мыть перед тем, как есть. Чистая еда безопаснее, потому что на её поверхности могут быть микробы, которых не видно глазом.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рискуй с грибами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есть незнакомые грибы и пробовать плесневелую пищу. В этом случае лучше спросить взрослого и не устраивать отваге лишний экзамен.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 нужно убирать вовремя и хранить аккуратно. Если еда долго лежит в тепле, бактериям и грибам становится легче испортить её.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под микроскопом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бактерии могут выглядеть как шарики, палочки или спирали. Их формы очень разные, хотя все они настолько малы, что без увеличения почти не различимы.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грибницы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можно увидеть тонкие нити, из которых состоит грибница. Они похожи на переплетённые ниточки или паутинку, спрятанную в почве, на дереве или в еде.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микроскоп помогает рассмотреть споры грибов. Это крошечные частицы, которые легко разлетаются и дают начало новым грибам, если находят подходящее место.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мир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в микроскоп, становится ясно: рядом с человеком живёт целый невидимый мир. Он очень маленький, но в нём постоянно идёт большая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не только вредят, но и приносят пользу. Одни помогают делать продукты, другие очищают природу от остатков, а некоторые могут быть опасными.
</a:t>
            </a:r>
            <a:endParaRPr lang="en-US" sz="941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организмов в лесу и парке накапливались бы листья, ветки и другие остатки. Они разлагают их и возвращают вещества в почву, будто работают маленькими дворниками.
</a:t>
            </a:r>
            <a:endParaRPr lang="en-US" sz="868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и бактерии помогают человеку, а другие вызывают болезни. Поэтому важно знать, какие из них полезны, а с какими лучше держать дистанцию.
</a:t>
            </a:r>
            <a:endParaRPr lang="en-US" sz="94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защищают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чистоту, правильно хранить продукты и не брать незнакомые грибы, можно избежать многих неприятностей. Знания о микромире делают нас внимательнее и смелее.
</a:t>
            </a:r>
            <a:endParaRPr lang="en-US" sz="854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грибах и бактериях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организмы, большое значение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почти незаметны, но их работа огромна: они помогают природе, людям и продуктам. Если знать их особенности, можно беречь полезное и спокойно защищаться от вредного.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2026-05-26T02:24:55Z</dcterms:created>
  <dcterms:modified xsi:type="dcterms:W3CDTF">2026-05-26T02:24:55Z</dcterms:modified>
</cp:coreProperties>
</file>