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от равнин до гор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с удивительно разной поверхностью.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что формирует поверхность страны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все неровности земной поверхности. Его создают внутренние силы Земли и внешние процессы: вода, ветер, ледники и перепады температур. Поэтому в России соседствуют равнины, плоскогорья и высокие горы.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рельефа России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страны занята равнинами и низменностями. Это создаёт широкие пространства с небольшими перепадами высот, которые особенно заметны в европейской части и на западе Сибири.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сосредоточены по краям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горные области тянутся вдоль южных и восточных рубежей России. Такое расположение хорошо видно на карте: горные системы образуют длинные полосы, а не занимают центр страны.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высоты связаны с Кавказом и Камчаткой. Именно здесь находятся самые заметные горные массивы страны, где рельеф резко меняется на коротких расстояниях.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очень разнообразен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встречаются ровные низменности, приподнятые участки и высокие горы. Это делает природу России сложной и интересной для изучения по физической карте.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рельефа и их признаки на физической карте страны.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преобладают равнины, но плоскогорья и горы играют важную роль в природе и хозяйстве.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самых больших равнин мира и основная часть европейской территории России. Именно здесь сосредоточено много крупных городов и густая сеть дорог.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равнине расположены Москва, Санкт-Петербург, Нижний Новгород и Казань. Ровная поверхность облегчает строительство, развитие транспорта и размещение населённых пунктов.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равнина кажется почти плоской, на ней есть возвышенности и низменности. Примеры таких форм — Валдайская возвышенность и Прикаспийская низменность.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природные условия сделали эту территорию важным районом земледелия, транспорта и городского расселения. Поэтому равнина сильно преобразована человеком.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основную часть страны, поэтому на карте Россия выглядит преимущественно ровной.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рельефа занимают территорию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занимают меньшую площадь, но именно они заметнее всего по высоте и природным условиям.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крупнейших равнин Земли. Её поверхность очень ровная, поэтому большие расстояния кажутся почти однообразными, а перепады высот остаются небольшими.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низины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и центральной части равнины много заболоченных участков. Слабый уклон поверхности мешает быстрому стоку воды, поэтому здесь часто образуются болота и озёра.
</a:t>
            </a:r>
            <a:endParaRPr lang="en-US" sz="735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 равнине текут сравнительно медленно, потому что местность почти не имеет уклона. Из-за этого русла часто извилистые, а берега низкие и заболоченные.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известна крупными запасами нефти и природного газа. Именно сочетание огромной площади и богатых недр делает её очень важным районом страны.
</a:t>
            </a:r>
            <a:endParaRPr lang="en-US" sz="8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расположено между Енисеем и Леной. Его поверхность выше равнин, но уступает горам по высоте и крутизне, поэтому здесь много возвышенных участков.
</a:t>
            </a:r>
            <a:endParaRPr lang="en-US" sz="752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территории характерны плато, речные долины и сильно расчленённая поверхность. Рельеф выглядит неровным, хотя не поднимается так высоко, как настоящие горы.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участки вечной мерзлоты, а климат остаётся холодным и континентальным. Это усложняет строительство и делает освоение территории более трудным.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 известно полезными ископаемыми, включая уголь и медно-никелевые руды. Именно поэтому район имеет большое хозяйственное значение, несмотря на сложные природные условия.
</a:t>
            </a:r>
            <a:endParaRPr lang="en-US" sz="7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граница Европы и Азии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горная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почти на 2000 километров с севера на юг. Эта протяжённость делает их одной из самых заметных горных систем страны.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часто рассматривают как рубеж между Европой и Азией. На карте он хорошо выделяется как вытянутая полоса гор, отделяющая две части света.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Урала сосредоточены медь, железная руда, никель, бокситы и другие ресурсы. Это связано с особенностями геологического строения гор.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давно связан с добычей и переработкой сырья. Несмотря на невысокие горы, район играет важную роль в промышленности и размещении предприятий.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рельеф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природные процессы создают неровности земной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вершина показывает, насколько высок и суров Кавказский горный район.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России; общегеографические справочные данные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 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такова высота Эльбруса — высшей точки России.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Восточной Сибири и Дальнего Востока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 Саяны: горы на границе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 Саяны тянутся цепями хребтов, долин и высоких плато. Здесь природа меняется быстро: рядом могут быть леса, каменистые склоны и снежные вершины. Такие районы труднодоступны, но привлекают туристов и исследователей.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хребты и 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Верхоянский хребет и Чукотское нагорье находятся далеко от крупных городов. Зимы здесь длинные и очень холодные, а дороги часто проходят через перевалы и речные долины. Поэтому населённых пунктов мало, а расстояния кажутся особенно большими.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 труднодоступных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удалённость, восточные горные территории богаты природными ресурсами. Здесь встречаются рудные месторождения, каменный уголь и другие полезные ископаемые. Именно рельеф часто определяет, где их искать и как добираться к месторождениям.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самых высоких вершин страны сосредоточено в горных районах Кавказа, а Ключевская Сопка показывает вулканический характер Камчатки.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вершины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кавказские вершины; Камчатка выделяется среди них вулканом, а не только высотой.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справочные данные; физическая карта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руды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чаще выходят на поверхность породы, содержащие руды металлов. Поэтому Урал, Алтай и другие горные области издавна связаны с добычей меди, железа и никеля.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в осадочных толщах нередко формируются нефтяные и газовые залежи. Западная Сибирь — один из главных примеров такой связи между строением поверхности и богатством недр.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угольные бассейны также приурочены к определённым формам рельефа и строению земной коры. Кузбасс известен как важнейший район добычи угля в России.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подсказывает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заранее понять, где вероятны месторождения разных полезных ископаемых. Поэтому рельеф помогает геологам выбирать районы разведки и объясняет размещение промышленности.
</a:t>
            </a:r>
            <a:endParaRPr lang="en-US" sz="7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строительство, транспорт, сельское хозяйство и расселение людей. Ниже показаны самые заметные примеры.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 людей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территории удобнее для дорог и городов, а горы, болота и мерзлота требуют особых решений и ограничивают хозяйственную деятельность.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опасности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горных районах земная кора подвижнее, поэтому здесь возможны землетрясения и извержения. Особенно это заметно на Камчатке и Курильских островах, где вулканы остаются действующими.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 лавины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после сильных дождей или снегопадов могут сходить оползни и лавины. Такие процессы опасны для дорог, посёлков и туристических маршрутов в горах.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возникают, когда вода быстро захватывает рыхлый материал на склонах и несёт его вниз. В горных долинах такие потоки могут быть очень разрушительными и внезапными.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на равнинах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распаханных участках вода иногда размывает почву и образует овраги. Это особенно заметно там, где поверхность открыта и растительность плохо удерживает грунт.
</a:t>
            </a:r>
            <a:endParaRPr lang="en-US" sz="8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рельеф влияет не только на внешний вид территории, но и на то, как люди её используют каждый день.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горы: сравнение основных признаков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 для жизни и транспорта, а горы сложнее в освоении, но важны своей природной и хозяйственной ценностью.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рельеф России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снимки из космоса. Они помогают увидеть большие формы рельефа сразу целиком: равнины, хребты, речные долины, ледники и вулканические районы.
</a:t>
            </a:r>
            <a:endParaRPr lang="en-US" sz="724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воздуха можно заметить детали, которые трудно разглядеть на обычной карте. Так изучают овраги, склоны, береговые обрывы и другие небольшие формы поверхности.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рельеф рассматривают на физической карте. По цветам можно увидеть высоты, а по горизонталям — где поверхность повышается, понижается или становится более крутой.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точные сведения получают во время экспедиций. Учёные измеряют высоты, описывают породы и проверяют, как рельеф меняется под действием воды, льда и ветра.
</a:t>
            </a:r>
            <a:endParaRPr lang="en-US" sz="7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на карте: самые заметные черты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страны: пространство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западная часть России выглядит более спокойной и ровной. Здесь тянутся большие равнины и низменности, которые удобны для городов, дорог и сельского хозяйства. Именно поэтому здесь сосредоточено много крупных населённых пунктов.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восток: горные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 восточные районы страны заметно отличаются: здесь возвышаются хребты, нагорья и вулканические области. Горы образуют длинные полосы, словно природные стены, и делают ландшафт более контрастным и сложным.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древних и молодых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России в том, что на одной территории соседствуют древние невысокие горы и молодые высокие системы. Поэтому на физической карте можно одновременно увидеть ровные пространства, пологие возвышенности и очень высокие вершины.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основа для понимания страны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понять, где легче жить, строить дороги и выращивать хлеб, а где важнее добыча ресурсов, туризм и защита от природных опасностей. Именно он делает природу России такой разнообразной.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2026-06-02T18:53:13Z</dcterms:created>
  <dcterms:modified xsi:type="dcterms:W3CDTF">2026-06-02T18:53:13Z</dcterms:modified>
</cp:coreProperties>
</file>