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мир раскололся на два блока; региональные войны стали продолжением соперничества СССР и США.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конфликты конца 1940-х — 1970-х гг.: мир после Второй мировой войны
</a:t>
            </a:r>
            <a:endParaRPr lang="en-US" sz="327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от союзничества к противостоянию
</a:t>
            </a:r>
            <a:endParaRPr lang="en-US" sz="2922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антигитлеровская коалиция распалась, и бывшие союзники быстро перешли к противоборству. Доктрина Трумэна задала курс на сдерживание коммунизма, а план Маршалла усилил влияние Запада. В итоге НАТО и Варшавский договор закрепили биполярность и риск кризисов.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противостояние капитализма и социализма подталкивало стороны к поддержке «своих» режимов и движений, превращая локальные споры в часть глобальной борьбы мировых систем.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конфликтов: идеология, безопасность, ресурсы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безопасности и контроля над стратегическими территориями усиливали недоверие: каждая сторона воспринимала шаги другой как угрозу, что повышало вероятность эскалации.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Решающую роль играли нефть, морские пути, проливы, каналы и сырьевые регионы: доступ к ним определял военную устойчивость и экономическую мощь государств.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создала десятки новых стран, но границы, слабые институты и внутренние расколы нередко делали регионы уязвимыми для внешнего вмешательства.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кризисов по десятилетиям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смещение центра тяжести: от европейских кризисов к конфликтам в Азии, Африке и на Ближнем Востоке.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1970-е разрядка снизила риск прямого столкновения сверхдержав, напряжение сохранялось и часто «перетекало» в периферийные регионы.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ключевых событий периода (конец 1940-х — 1970-е), без единого официального статистического массива.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«Сухопутная удавка»: блокада как давление на Запад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перекрыл сухопутные пути в Западный Берлин, рассчитывая усилить давление на западные державы. Это был не просто спор о снабжении, а попытка продемонстрировать, кто способен контролировать городскую повседневность.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«Воздушный мост»: доставка грузов как ответ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союзники организовали воздушный мост. За 11 месяцев в город доставили свыше 2 миллионов тонн грузов — продовольствие, уголь и медикаменты. Даже после снятия блокады раздел Германии стал заметным символом холодной войны.
</a:t>
            </a:r>
            <a:endParaRPr lang="en-US" sz="1716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1948–1949 годов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локальный спор превращался в международный кризис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эскалации, характерная для Кореи, Вьетнама, Ближнего Востока и Берлина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1950–1953 годов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июня 1950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после вторжения армии КНДР в Южную Корею. С этого момента региональный конфликт быстро перешёл в фазу международного противостояния.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1950–1953: расширение участия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конфликте участвовали силы ООН под руководством США и китайские «народные добровольцы», что превратило войну в крупное столкновение блоков.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1953: перемирие без мира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боёв фронт приблизился к довоенной границе. Перемирие 1953 года не было подкреплено полноценным мирным договором.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0558" y="1676050"/>
            <a:ext cx="3648183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войн периода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причины, состав участников, вмешательство сверхдержав и итог, чтобы показать общий шаблон эскалации.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почти все крупные войны выходили за рамки локальных причин и становились частью глобального соперничества сверхдержав.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учебно-исторических сведений о ключевых конфликтах периода.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кризис 1956 года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Суэцкого канала президентом Египта Гамалем Абдель Насером стала поводом для вооруженного вмешательства Великобритании, Франции и Израиля.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США и СССР агрессоры были вынуждены прекратить операцию и вывести войска. Кризис разворачивался как борьба за влияние вокруг стратегического водного пути.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показал резкое ослабление позиций старых колониальных держав и усилил политическую самостоятельность стран Азии и Африки.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Венгерское восстание 1956 года и советское вмешательство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Венгрии осенью 1956 года массовые выступления были направлены против просоветского режима и присутствия советских войск. В обществе нарастал запрос на изменения и политическую автономию.
</a:t>
            </a:r>
            <a:endParaRPr lang="en-US" sz="1198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было подавлено в ноябре 1956 года: погибло около 2 500 венгров и сотни советских военнослужащих. Этот эпизод укрепил представление о жёстком контроле СССР над Восточной Европой.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военные расходы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1950–1970-е гонка вооружений усилилась: росло число носителей и боезарядов, расширялись межконтинентальные ракеты, подводные ракетоносцы и противоракетные компоненты.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на условной шкале отражает, почему любые кризисы быстро воспринимались как риск эскалации до ядерного уровня.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тренда из учебного описания периода; значения на диаграмме — условные, для визуализации динамики, без привязки к конкретным годовым данным.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советских ракет на Кубе изменило баланс сил в Карибском регионе и заставило Вашингтон оценивать ситуацию как немедленную угрозу стратегического масштаба.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ракеты на Кубе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США объявили морскую блокаду острова, чтобы не допустить дальнейшего развертывания. Любое столкновение в море могло привести к непредсказуемой эскалации до ядерной войны.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блокада США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развивался в октябре 1962 года и стал самым опасным эпизодом холодной войны. Переговоры концентрировались на взаимных гарантиях безопасности и демонтаже угроз.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1962: выход из тупика через компромисс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предусматривал вывод советских ракет с Кубы, обязательство США не вторгаться, а затем — демонтаж американских ракет в Турции, чтобы закрыть «разрыв доверия».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Сделка: Куба и Турция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1962 года: ключевые повороты
</a:t>
            </a:r>
            <a:endParaRPr lang="en-US" sz="2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разделения Вьетнама по 17-й параллели США поддержали Южный Вьетнам в противостоянии Северному Вьетнаму и Национальному фронту освобождения Южного Вьетнама.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Тонкинский инцидент 1964 года стал юридическим и политическим основанием для резкого расширения американского военного участия, что сделало конфликт долгим и трудно контролируемым.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Парижские соглашения 1973 года не остановили развитие событий: в 1975 году Северный Вьетнам одержал победу, подчеркнув ограниченность «бумажных» решений без устойчивого режима безопасности.
</a:t>
            </a:r>
            <a:endParaRPr lang="en-US" sz="1299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 как символ затяжного конфликта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Вьетнамской войны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1968 году численность американских войск превысила 500 тысяч, а бомбардировки носили масштабный и длительный характер, усиливая гуманитарные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динамики показывает: нарастание вовлечения коррелировало с ростом потерь и политическим кризисом в США, что подпитывало антивоенные протесты.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из задания; числовая кривая — условная индексация по ключевым вехам, без раскрытия точных официальных рядов данных.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Восток: арабо-израильские войны 1948–1973 годов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война меняла политику и международный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глобальных игроков контроль над нефтью, транспортными коридорами и каналами становился фактором мировой политики. Поэтому региональные конфликты регулярно вовлекали интересы СССР, США и их союзников.
</a:t>
            </a:r>
            <a:endParaRPr lang="en-US" sz="1374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 стал центром холодной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превратился в ключевой очаг международной напряженности: войны 1948, 1956, 1967 и 1973 годов меняли границы и обостряли палестинский вопрос.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893" y="1733225"/>
            <a:ext cx="2801713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государств и территорий до и после войны показывает, как итоговые территориальные приобретения Израиля усилили дальнейшую напряженность в регионе.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затронули ключевые зоны — от Египта до Сирии и Иордании, что объясняет, почему последующие конфликты укоренялись в «карте» и вопросе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по итогам войны 1967 года (в рамках содержания задания).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Шестидневная война 1967 года: изменения на карте региона
</a:t>
            </a:r>
            <a:endParaRPr lang="en-US" sz="28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колоний не означало мгновенной стабильности: в Алжире, Конго, Анголе и других странах конфликты вспыхивали из-за спорных границ и борьбы за власть.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вокруг того, «чья» территория и «какие» правила управления будут действовать, быстро превращались в вооруженное противостояние, особенно там, где институты были слабыми.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ресурсами добавлял напряжение: местные элиты и вооруженные группы стремились обеспечить себе экономическую основу, а внешние игроки видели в этом стратегические выгоды.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сверхдержавы поддерживали разные режимы и движения, внутренние кризисы нередко выходили за национальные рамки и приобретали характер глобального соперничества.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новые конфликты в Азии и Африке
</a:t>
            </a:r>
            <a:endParaRPr lang="en-US" sz="24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перемирия к урегулированию: как фиксировали конфликты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описанном в задании механизме: перемирие → переговоры → посредничество → контроль линии разграничения → гарантии → стабилизация или «заморозка».
</a:t>
            </a:r>
            <a:endParaRPr lang="en-US" sz="11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ОСВ-1, Хельсинкский акт 1975 года и разрядка снизили риск прямого столкновения сверхдержав, потому что уменьшили вероятность неверных расчетов и поспешных решений.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локальные войны и региональные кризисы сохранялись: особенно на Ближнем Востоке и в Африке напряженность подпитывали конкуренция за влияние и ресурсные интересы сторон.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СССР и США система стала более предсказуемой, но в периферийных регионах сохранялась уязвимость, где «правила разрядки» действовали слабее, чем вооруженная реальность.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1970-х и пределы стабилизации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войны в биполярном мире: важный вывод эпохи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конца 1940-х — 1970-х показали: холодная война шла не только через дипломатию, но и через вооруженные столкновения на периферии. В результате усилились милитаризация и длительные региональные противоречия.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2026-05-11T14:27:27Z</dcterms:created>
  <dcterms:modified xsi:type="dcterms:W3CDTF">2026-05-11T14:27:27Z</dcterms:modified>
</cp:coreProperties>
</file>