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жизни, основа строения всех организмов.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организмов: основы и значимость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клетки: начало новой эры в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наблюдал клетки в пробке растения. После этого ученые сформировали клеточную теорию, которая показала, что все живые существа состоят из клеток — основы биологических наук.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обеспечивает обмен веществ, рост, размножение и передачу генетической информации, обеспечивая условия для жизни организма. Клетки могут существовать самостоятельно или объединяться в сложные структуры.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структура клетки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присутствуют мембрана, цитоплазма и ДНК, что позволяет выполнять разнообразные функции и взаимодействовать с другими клетками внутри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клетки — растительные, а самые маленькие — бактериальные и микоплазмы, что влияет на их функции и жизненную активность.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клеток различных организмов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клеток отражает адаптацию организмов к различным условиям и задачам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одноклеточных и многоклеточных организмов
</a:t>
            </a:r>
            <a:endParaRPr lang="en-US" sz="2291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например бактерии и амёбы, способны самостоятельно выполнять все жизненные функции, обеспечивая собственное существование и размножение.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многоклеточных организмов координируются и обмениваются сигналами для поддержания гомеостаза и адаптации к изменениям внешней среды.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из множества клеток, которые формируют ткани и органы, совместно обеспечивая сложные биологические процессы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66423"/>
            <a:ext cx="4821300" cy="16520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клеточные характеристики у бактерий, грибов, растений и животных, показывая ключевые сходства и отличия.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 отсутствие определённых структур отражает биологические функции каждого царства.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клеточных признаков у разных царств
</a:t>
            </a:r>
            <a:endParaRPr lang="en-US" sz="274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биологических источников, 2024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клетка: ключевые 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структура и пластичность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 имеет жёсткой стенки, что даёт ей способность менять форму и двигаться. Мембрана обеспечивает защиту и взаимодействие с окружающей средой.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и функции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энергией тело клетки, рибосомы синтезируют белки, а лизосомы уничтожают ненужные или повреждённые вещества, поддерживая клеточную гигиену.
</a:t>
            </a:r>
            <a:endParaRPr lang="en-US" sz="14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клетка: строение и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клеточная стенка и центральная вакуоль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стенка из целлюлозы обеспечивает поддержку формы, а большая вакуоль накапливает воду и питательные вещества, регулируя внутреннее давление.
</a:t>
            </a:r>
            <a:endParaRPr lang="en-US" sz="136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позволяя растению преобразовывать солнечный свет в энергию и производить кислород при фотосинтезе, жизненно важном для экосистемы.
</a:t>
            </a:r>
            <a:endParaRPr lang="en-US" sz="14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бактерий располагается свободно в цитоплазме в виде нуклеоида, не заключён в ядро, что отличает их от эукариотов.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клетка: особенности прокариот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обладают клеточной стенкой из муреина, придающей структуру и защищающей клетки от внешних воздействий.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органоидов и размножение бинарным делением делают бактериальные клетки простыми, но чрезвычайно приспособленными к разнообразным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и её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состоит из хитина, что отличает их от растений и придаёт прочность и устойчивость.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грибные клетки многоядерны, что обеспечивает повышенную биологическую активность и адаптивные возможности.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пластид у грибов исключает фотосинтез; их питание осуществляется за счёт поглощения растворённых органических веществ.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 грибных клетках служат для хранения питательных веществ, что обеспечивает продолжительное существование и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756951"/>
            <a:ext cx="4228200" cy="1939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клетки и их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представлена таблица, в которой перечислены ключевые клеточные структуры и их основные функции, обеспечивающие жизнедеятельность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клетки выполняет жизненно важные функции, обеспечивая нормальное функционирование клетки и организма в целом.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биологическая литература по клеточной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" y="0"/>
            <a:ext cx="403175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и содержит хромосомы с ДНК, которая хранит генетический код, необходимый для функционирования и развития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регулирует клеточные процессы, включая деление и рост. В большинстве клеток присутствует одно ядро, но у некоторых грибов и инфузорий может быть несколько.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хранитель генетической информации
</a:t>
            </a:r>
            <a:endParaRPr lang="en-US" sz="2778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органоиды — «внутреннее пространство» клетки
</a:t>
            </a:r>
            <a:endParaRPr lang="en-US" sz="2257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полужидкая субстанция, заполняющая клетку, в которой располагаются и функционируют различные органоиды, обеспечивая жизненные процессы.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такие как митохондрии, рибосомы, аппарат Гольджи и лизосомы, выполняют функции производства энергии, синтеза белков, транспортировки и утилизации веществ.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липидов и белков, обеспечивая избирательный транспорт веществ внутрь и наружу клетки для поддержания гомеостаза.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её роль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передаче сигналов между клетками, позволяя им координировать реакции на изменения в окружающей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мембрана защищает клетку от механических и химических повреждений, сохраняя её целостность и функционирование.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клеточная стенка состоит из целлюлозы — прочного углеводного полимера, который придаёт клетке форму и защищает от внешних воздействий.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у растений, бактерий, грибов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стенка формируется из хитина, а у бактерий — из муреина, что обеспечивает механическую устойчивость и защиту от вредных микроорганизмов.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 пластиды: особенности растительных клеток
</a:t>
            </a:r>
            <a:endParaRPr lang="en-US" sz="245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играют роль резервуаров для воды и питательных веществ, поддерживая тургор клетки и утилизируя отходы обмена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осуществляют фотосинтез, превращая солнечную энергию в химическую и питая растения.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придают окраску плодам и цветкам за счёт пигментов, что важно для привлечения опылителей и распространения семян.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служат для накопления крахмала и других запасных веществ, обеспечивая энергетический резерв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митоз и мейоз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соматических клеток, приводящий к образованию двух идентичных дочерних клеток, обеспечивающий рост и регенерацию организма.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тип деления, происходящий в половых клетках, уменьшающий число хромосом вдвое и обеспечивающий генетическое разнообразие потомства.
</a:t>
            </a:r>
            <a:endParaRPr lang="en-US" sz="1226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жизненно важны для поддержания жизнедеятельности, наследственности и адаптации организмов к окружающей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клеточного деления, обеспечивающая воспроизводство генетической информации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" y="0"/>
            <a:ext cx="403175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обеспечивает обмен веществ и создание сложных систем тканей и органов, необходимых для жизни и развития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способны к делению и передаче наследственной информации, что поддерживает рост, иммунитет и адаптацию к изменениям в окружающей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для живых организмов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раскрывает основы жизни, роста и разнообразия организмов и служит базой для медицины, биотехнологий и экологии, стимулируя развитие науки и технологий.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 биологических процессов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2026-05-07T10:50:32Z</dcterms:created>
  <dcterms:modified xsi:type="dcterms:W3CDTF">2026-05-07T10:50:32Z</dcterms:modified>
</cp:coreProperties>
</file>