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 летние виды спорта: что объединяет и чем отличаются
</a:t>
            </a:r>
            <a:endParaRPr lang="en-US" sz="25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сезона, множество дисциплин и один общий интерес к движению.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делить спорт по сезонам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зимними и летними видами спорта помогает понимать, где и как тренироваться, какую экипировку выбирать и какие навыки развивать без лишнего риска.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сезон влияет на спорт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комфорт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темп движения, выбор одежды и длительность занятий. На холоде особенно важны тепло, защита от ветра и устойчивость на скользкой поверхности.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задаёт технику: снег, лёд, трава, дорожка или вода требуют разных движений, обуви и способов удерживать равновесие в процессе тренировки.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 по 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 меняет экипировку и меры безопасности. Зимой нужны слои одежды и защита от переохлаждения, летом — головной убор, вода и защита от солнца.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развиваются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условий зависит и развитие качеств: где-то сильнее тренируются выносливость и сила, где-то — координация, реакция, точность и умение быстро принимать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665" y="1353524"/>
            <a:ext cx="240975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9602" y="2722230"/>
            <a:ext cx="261000" cy="208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46017"/>
            <a:ext cx="261000" cy="232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зимних дисциплин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льду и снегу особенно важны устойчивость, точные движения и умение быстро реагировать на меняющуюся поверхность и темп соперника.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Хоккей, лыжи, биатлон, фигурное катание, сноуборд и конькобежный спорт связаны с зимним сезоном и требуют специальной подготовки.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и 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Скользкое покрытие делает баланс ключевым навыком. Спортсмену нужно удерживать положение тела, не теряя скорости и контроля над движением.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организм работает в более сложных условиях, поэтому особенно ценятся выносливость, смелость и умение сохранять концентрацию в холода.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Подходящая экипировка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зимнего спорта почти всегда нужны шлем, тёплая одежда, защита суставов или специальная обувь, подходящая к льду или снегу.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на льду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 — это динамичная командная игра, где важны быстрый старт, точный пас и умение действовать вместе с партнёрами в плотной борьбе за шайбу.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Матчи проходят на катке или в ледовом дворце, где поверхность требует уверенного катания и постоянного контроля скорости при разворотах и остановках.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и 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Игроку нужны сила, реакция и выносливость: смены на площадке короткие, но очень интенсивные, а темп игры почти не снижается.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щитки, коньки и клюшка помогают снизить риск травм. В хоккее особенно важно соблюдать правила и играть осторожно на высокой скорости.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Лыжные гонки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спортсмен выходит на лыжню и настраивается на дистанцию. Здесь важны правильная стойка, равномерный шаг и умение экономно расходовать силы на длинной трассе.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 дистанции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гонки ключевую роль играют ноги, дыхание и ритм движений. Лыжник должен сохранять темп, чтобы не терять скорость на подъёмах и спусках.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на трассе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проходят на лыжне, снежных маршрутах и лесных трассах. Разная рельефная поверхность помогает развивать устойчивость, силу и чувство скольжения.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 включает лыжи, палки, ботинки и тёплую одежду. Всё подбирают так, чтобы сохранялись тепло, свобода движений и хорошее сцепление со снегом.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стороны фигурного катания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 катке требует гибкости, координации и чувства музыки. Спортсмен учится слышать ритм и подстраивать под него повороты, скольжение и остановки.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как рисунок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льду фигурист сначала ищет равновесие, а затем превращает движение в связную композицию. Каждый поворот, прыжок и шаг должны быть точными и выразительными.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на льду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начинается с хорошо подогнанных коньков, перчаток и привычки правильно падать. Это помогает заниматься увереннее и снижает риск мелких травм.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Биатлон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 трассе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Биатлон начинается на лыжной дистанции, где спортсмен должен работать быстро и экономно. Уже здесь важно сохранять силы для следующего этапа.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стрельбе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нужно резко перейти к спокойствию и точности. Сердце ещё бьётся быстро, а стрелок должен сосредоточиться и удержать прицел.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и выдержка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Стрельбище требует выдержки, потому что ошибка может стоить времени и результата. Здесь решают контроль дыхания, внимательность и устойчивость рук.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подготовка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Биатлон тренируют и на снежной трассе, и на стрельбище. Такой формат развивает выносливость, спокойствие и умение быстро переключаться между задачами.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Сноуборд и конькобежный спорт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 и 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Сноубордист удерживает равновесие на доске и управляет движением на склоне. Для этого нужны смелость, чувство наклона и постоянный контроль корпуса.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на льду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Конькобежный спорт проходит на длинной ледовой дорожке, где решают техника шага, посадка и умение держать высокую скорость на виражах.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тела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дисциплины требуют уверенного владения телом. Спортсмен должен чувствовать своё положение, быстро реагировать на повороты и сохранять стабильность движения.
</a:t>
            </a:r>
            <a:endParaRPr lang="en-US" sz="864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Шлем, удобная посадка и правильная стойка помогают тренироваться безопаснее. Начинающим важно сначала освоить базовые движения, а затем увеличивать скорость.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насколько разнообразны летние дисциплины — от воды и корта до беговой дорожки и поля.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International Olympic Committee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спорта были включены в программу летних Олимпийских игр Париж-2024.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на поле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 — игра, где успех зависит не только от техники, но и от согласованных действий всей команды. Игроки постоянно открываются, отдают передачи и помогают друг другу создавать момент для удара.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Покрытие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проходят на траве или искусственном покрытии, поэтому важно привыкать к разным условиям. От покрытия зависит скорость мяча, сцепление обуви и то, как уверенно можно двигаться по полю.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игра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футболиста особенно важны выносливость, скорость и точный пас. Во время матча игроки много бегают, быстро меняют направление и должны сохранять внимание до самого финального свистка.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Экипировка и 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Бутсы, щитки и удобная форма помогают чувствовать себя безопаснее на поле. Перед тренировкой нужна разминка: она подготавливает мышцы, снижает риск травм и помогает войти в игру без лишнего напряжения.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 и волейбол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763850" y="1616375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Баскетбол: темп и прыжок
</a:t>
            </a:r>
            <a:pPr algn="l" indent="0" marL="0">
              <a:lnSpc>
                <a:spcPct val="115000"/>
              </a:lnSpc>
              <a:buNone/>
            </a:pPr>
            <a:r>
              <a:rPr lang="en-US" sz="5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 строится на быстрых передачах, точных бросках и умении занимать выгодную позицию. Здесь особенно ценятся прыжок, координация и умение быстро принимать решения под давлением соперника.
</a:t>
            </a:r>
            <a:endParaRPr lang="en-US" sz="785" dirty="0"/>
          </a:p>
        </p:txBody>
      </p:sp>
      <p:sp>
        <p:nvSpPr>
          <p:cNvPr id="12" name="Text 3"/>
          <p:cNvSpPr txBox="1"/>
          <p:nvPr/>
        </p:nvSpPr>
        <p:spPr>
          <a:xfrm>
            <a:off x="763850" y="2409847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Волейбол: реакция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Волейбол требует внимательной работы всей команды: нужно вовремя принять мяч, передать его партнёру и подготовить атаку. Игра развивает реакцию, чувство ритма и согласованность действий.
</a:t>
            </a:r>
            <a:endParaRPr lang="en-US" sz="825" dirty="0"/>
          </a:p>
        </p:txBody>
      </p:sp>
      <p:sp>
        <p:nvSpPr>
          <p:cNvPr id="13" name="Text 4"/>
          <p:cNvSpPr txBox="1"/>
          <p:nvPr/>
        </p:nvSpPr>
        <p:spPr>
          <a:xfrm>
            <a:off x="763850" y="3203319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 в чём 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спорта чаще проходят в зале или на площадке, где важны точные перемещения и хорошее сцепление с полом. Кроссовки должны поддерживать стопу и не скользить во время рывков.
</a:t>
            </a:r>
            <a:endParaRPr lang="en-US" sz="832" dirty="0"/>
          </a:p>
        </p:txBody>
      </p:sp>
      <p:sp>
        <p:nvSpPr>
          <p:cNvPr id="14" name="Text 5"/>
          <p:cNvSpPr txBox="1"/>
          <p:nvPr/>
        </p:nvSpPr>
        <p:spPr>
          <a:xfrm>
            <a:off x="763850" y="3996778"/>
            <a:ext cx="34182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Баскетбол и волейбол помогают научиться быстро переключаться между атакой и защитой. Такие игры развивают не только тело, но и умение видеть партнёров и действовать вместе.
</a:t>
            </a:r>
            <a:endParaRPr lang="en-US" sz="85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 плавании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Дорожка в бассейне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пловец слышит только плеск воды и собственное дыхание. Каждый гребок требует точности: руки помогают продвигаться вперёд, а ноги удерживают ровное, уверенное движение по дорожке.
</a:t>
            </a:r>
            <a:endParaRPr lang="en-US" sz="894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открытой воде всё выглядит иначе: вокруг больше пространства, но и больше ответственности. В таких условиях особенно важно соблюдать правила безопасности и тренироваться только под присмотром взрослых.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выносливость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похоже на спокойную, но очень напряжённую работу всего тела. Чтобы плыть долго и без лишней усталости, спортсмену нужны ровное дыхание, выносливость и слаженные движения рук и ног.
</a:t>
            </a:r>
            <a:endParaRPr lang="en-US" sz="894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атлетика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дисциплины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 и метания относятся к разным видам лёгкой атлетики, но их объединяет движение к результату через точную технику. На стадионе важны старт, темп и умение распределять силы.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беге решающими становятся скорость и выносливость, а в прыжках — сила ног и координация. Метания требуют правильного замаха, контроля корпуса и точного приложения усилия.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Стадион и обувь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проходят на дорожках и в секторах стадиона, где каждый элемент имеет своё место. Удобная обувь помогает лучше держать ритм и снижает нагрузку на стопы во время занятий.
</a:t>
            </a:r>
            <a:endParaRPr lang="en-US" sz="864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лёгкой атлетике нельзя спешить с нагрузкой. Постепенное увеличение объёма тренировок помогает избежать перегрузки и делает тело сильнее, а технику — более уверенной и точной.
</a:t>
            </a:r>
            <a:endParaRPr lang="en-US" sz="86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436254"/>
            <a:ext cx="4753800" cy="42709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 и велоспорт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Теннис: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Теннисная игра начинается с подачи, а затем важно быстро оценить траекторию мяча. Здесь особенно нужны точность, реакция и умение контролировать силу удара в нужный момент.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Теннис: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корте игрок постоянно перемещается и выбирает выгодную позицию. Тренировки развивают координацию, внимательность и умение действовать в одиночку или в паре, не теряя концентрации.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Велоспорт: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Велоспорт помогает чувствовать равновесие и уверенно держать темп на длинной дистанции. Важны исправный велосипед, шлем и соблюдение правил дорожной и спортивной безопасности.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вида спорта подходят тем, кто любит активность и хочет видеть быстрый прогресс. Регулярные занятия делают движения точнее, а выносливость и уверенность заметно растут.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отличия по сезону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сезон влияет на место тренировок, покрытие и качества, которые развиваются сильнее всего. Она помогает быстро увидеть разницу между зимними и летними видами спорта.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 летние виды спорта различаются условиями, но обе группы развивают тело, координацию и дисциплину.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презентации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перед тренировкой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перед занятием на суше, льду или 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от спорта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и корпус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 и игровые упражнения укрепляют ноги, спину и пресс. Эти мышцы помогают двигаться быстрее, держать корпус устойчиво и выполнять задания с меньшей усталостью.
</a:t>
            </a:r>
            <a:endParaRPr lang="en-US" sz="843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активных занятий сердце и лёгкие работают интенсивнее, поэтому организм лучше переносит нагрузку. Регулярные тренировки постепенно повышают общую выносливость и помогают легче восстанавливаться.
</a:t>
            </a:r>
            <a:endParaRPr lang="en-US" sz="843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и 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развивает координацию, внимание и умение быстро реагировать на изменение ситуации. Это полезно не только на тренировке, но и в повседневных делах, где нужна собранность.
</a:t>
            </a:r>
            <a:endParaRPr lang="en-US" sz="843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и 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занятия учат соблюдать режим, не сдаваться после ошибок и доводить начатое до конца. Так формируются дисциплина, терпение и уверенность в своих силах.
</a:t>
            </a:r>
            <a:endParaRPr lang="en-US" sz="843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Ощутимая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1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помогает держать осанку, лучше спать и чувствовать больше энергии в течение дня. Именно поэтому спорт полезен не только для результата, но и для самочувствия.
</a:t>
            </a:r>
            <a:endParaRPr lang="en-US" sz="8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свою секцию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70696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формат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честно ответьте себе, что вам ближе: работать в команде или добиваться личного результата. От этого зависит, подойдут ли игровые виды спорта или индивидуальные дисциплины.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7507" y="171133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Оценить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есть ли рядом секции, площадки и удобное расписание. Даже самый интересный вид спорта будет сложнее выбрать, если до тренировки добираться слишком долго.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0907" y="1694393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Посчитать затраты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стоимость занятий, форму, инвентарь и дополнительные расходы. Важно заранее понимать, что потребуется для старта и насколько это подходит вашей семье.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4310" y="1694381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Учитывайте сезон и погоду: одни занятия удобнее зимой, другие — летом или в зале круглый год. Такой выбор помогает тренироваться регулярно, а не только по настроению.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17724" y="1694368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по интересу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тренера и атмосферу в группе. Если на тренировках спокойно, понятно и интересно, заниматься будет легче, а регулярность станет естественной частью недели.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 — круглый год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и летние виды спорта отличаются условиями, но везде учат силе, выносливости и умению работать над собой. Главное — выбрать занятие по интересу, соблюдать безопасность и тренироваться регулярно.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2026-07-25T19:50:34Z</dcterms:created>
  <dcterms:modified xsi:type="dcterms:W3CDTF">2026-07-25T19:50:34Z</dcterms:modified>
</cp:coreProperties>
</file>