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догадок о природе до науки о геномах и популяциях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эволюционной теории: от первых идей к современной биологии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эволюционная теория стала ключевой идеей биологии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данных из геологии, палеонтологии, анатомии и систематики показало, что виды не остаются неизменными. На этой основе биология получила научное объяснение истории жизни и её разнообразия.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 о изменении живой природы
</a:t>
            </a:r>
            <a:endParaRPr lang="en-US" sz="2589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 развитии живого мира встречались ещё у античных авторов, однако это были отдельные идеи, а не цельная научная теория с доказательствами и проверяемыми механизмами.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и первая концепция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1809 году Ж.-Б. Ламарк предложил первую последовательную эволюционную схему. Он связывал изменения организмов с влиянием среды, постепенным усложнением и передачей приобретённых признаков потомству.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механизм наследования Ламарк объяснял неверно, его работа важна как шаг от представлений о неизменности видов к признанию исторического развития живой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Чарльза Дарвина и формирование идеи естественного отбора
</a:t>
            </a:r>
            <a:endParaRPr lang="en-US" sz="2215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корабле «Бигль» в 1831–1836 годах дало Дарвину огромный материал по животным, растениям и островным формам, позволив сравнивать организмы из разных сред.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убедительными стали наблюдения на Галапагосах: близкие виды заметно различались строением клювов, панцирей и другими признаками, связанными с условиями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1859 года «Происхождение видов путём естественного отбора» Дарвин показал, что наследственные преимущества повышают шансы особей на выживание и оставление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расширял представления о наследственности и механизмах изменения живого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из общеизвестной истории биологии; учебная хронология развития эволюционных представлений.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эволюционной теории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теории показывает переход от наблюдений к генетическому и молекулярному объяснению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положения дарвинизма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не одинаковы: в популяции всегда есть различия, часть которых передаётся потомкам и становится материалом для эволюционных изменений.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производят больше потомков, чем среда способна обеспечить ресурсами, поэтому между особями неизбежно возникает конкуренция за существование.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борьбе за существование чаще выживают и размножаются те, чьи наследственные признаки лучше соответствуют условиям среды, а не случайно выбранные особи.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полезные изменения накапливаются в ряду поколений, формируя приспособления, а затем могут привести к возникновению новых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естественного отбора в популяции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наследственные различия приводят к приспособлению и видообразованию.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 основа современной теории эволюции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заложили представление о дискретной передаче признаков. После переоткрытия его законов в 1900 году наследственность стала изучаться как строгая закономерность.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генов с хромосомами объяснила, как наследственный материал ведёт себя при мейозе и оплодотворении. Это объединило цитологию и эволюционную биологию.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новизны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рекомбинация и независимое наследование создают разнообразие, из которого естественный отбор сохраняет наиболее успешные сочетания признаков.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эволюцию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стала пониматься как изменение наследственного материала в поколениях популяций, то есть как процесс, который можно наблюдать и описывать количественно.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представления о механизмах эволюции и единице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развивалась наука, тем точнее становились источники изменчивости, единицы эволюции и способы проверки гипотез.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этапов развития эволюционных идей
</a:t>
            </a:r>
            <a:endParaRPr lang="en-US" sz="2313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история эволюционной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сформировалась в 1930–1940-х годах, объединив дарвинизм, генетику и популяционную биологию в единую объяснительную систему.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объектом эволюционных изменений признана популяция. Именно в ней меняются частоты аллелей, а не происходит мгновенное преобразование отдельной особи.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эволюцию влияют мутации, естественный отбор, дрейф генов, миграция и изоляция. Вместе они определяют направление и скорость изменений наследственного состава.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связала наблюдения в природе с законами наследования и сделала эволюцию количественно изучаемой, то есть доступной для расчётов, сравнений и прогнозов.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популяционной генетики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объект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рассматривает не отдельную особь, а совокупность скрещивающихся организмов. Именно в популяции можно проследить, как меняются частоты аллелей под действием эволюционных факторов.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Харди—Вайнберга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Харди—Вайнберга описывает состояние, при котором наследственный состав популяции остаётся стабильным. Оно возможно только при отсутствии отбора, мутаций, миграции, дрейфа и случайных нарушений скрещивания.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эволюционных сдвигов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частоты аллелей отклоняются от равновесных значений, это означает, что на популяцию действует один или несколько факторов эволюции. Такой анализ позволяет обнаруживать изменения раньше, чем они станут заметны внешне.
</a:t>
            </a:r>
            <a:endParaRPr lang="en-US" sz="115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фенотипа и генов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объяснить, почему сходные признаки могут иметь разную наследственную основу, а одинаковые гены — проявляться по-разному. Так теория связывает наблюдаемые особенности организмов с их генетическим составом.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не действует изолированно: в природе они обычно работают одновременно, усиливая или ослабляя влияние друг друга на наследственную структуру популяций.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схема факторов эволюции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их роль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направляющую роль обычно играет естественный отбор, а мутации и рекомбинация создают материал для 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ископаемые находки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времени в камне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геологических пластах ископаемые сохраняются в определённой последовательности, словно страницы древней летописи. Более глубокие слои обычно содержат более древние формы, а верхние — более поздние. По этой последовательности можно восстановить смену групп организмов.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масштаб изменений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 позволяет уточнить, когда формировались породы и сколько времени существовали вымершие виды. Благодаря этим данным становится понятно, что эволюционные изменения происходили на протяжении огромных промежутков времени, а не за считаные тысячелетия.
</a:t>
            </a:r>
            <a:endParaRPr lang="en-US" sz="97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находки объединяют признаки разных крупных групп и помогают увидеть промежуточные этапы эволюции. Археоптерикс, например, сочетает черты пресмыкающихся и птиц, поэтому особенно важен для понимания происхождения пернатых.
</a:t>
            </a:r>
            <a:endParaRPr lang="en-US" sz="10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анатомия и эмбриология доказывают родство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конечность человека, крыло летучей мыши и ласт кита построены по общему плану, хотя выполняют разные функции. Такое сходство указывает на единое происхождение и последующее приспособление к разным условиям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могут быть похожи по функции, но возникать независимо и не свидетельствовать о близком родстве. Сравнение таких структур помогает отличать внешнее сходство, связанное с образом жизни, от истинной исторической общности.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атавизмы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сохраняются как уменьшенные остатки органов, утрачивающих прежнее значение, а атавизмы иногда возвращают признаки далёких предков. Оба явления показывают, что современный организм несёт следы своего эволюционного прошлого.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Эмбриональные параллели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зародыши позвоночных обнаруживают сходные черты строения. Это сходство особенно важно, потому что оно отражает общность планов развития, а не только сходный внешний облик взрослых организмов.
</a:t>
            </a:r>
            <a:endParaRPr lang="en-US" sz="9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как доказательство общего происхождения
</a:t>
            </a:r>
            <a:endParaRPr lang="en-US" sz="2295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друг к другу, тем больше совпадений можно обнаружить в их ДНК. Такой анализ даёт более точную картину родства, чем сравнение только внешних признаков или строения органов.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исторический архив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аминокислот в белках тоже сохраняют следы эволюции. Изменения в белках накапливаются постепенно, поэтому по ним можно судить о близости организмов и реконструировать их общую историю.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скорость накопления мутаций известна, можно приблизительно оценить время расхождения линий. Этот подход особенно полезен там, где ископаемых данных мало или они не дают полного ответа.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секвенирование позволяет сравнивать целые геномы и находить различия на уровне отдельных нуклеотидов. Благодаря этому молекулярная эволюция стала одним из самых надёжных направлений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геномов показывает, что молекулярные признаки дают количественную меру родства, а не только качественное сходство строения и образа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сравнительной геномики и учебным примерам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данные и подтверждение родства видов
</a:t>
            </a:r>
            <a:endParaRPr lang="en-US" sz="214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виды, тем выше совпадение ДНК и генов; более далёкие группы заметно расходятся по геномным показателям.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развивается эволюционная биология
</a:t>
            </a:r>
            <a:endParaRPr lang="en-US" sz="2748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изучают, как популяции отвечают на резкие изменения среды. Особенно наглядны случаи, когда за короткое время появляются новые адаптации или возрастает устойчивость к лекарствам.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естественный отбор можно наблюдать практически напрямую: выживают и размножаются формы, устойчивые к антибиотикам. Это делает тему эволюции особенно важной для современной медицины.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механизмы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классических генетических факторов, исследуются эпигенетические изменения, коэволюция и горизонтальный перенос генов. Эти направления расширяют представление о том, как меняются живые системы.
</a:t>
            </a:r>
            <a:endParaRPr lang="en-US" sz="1197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урбанизация и изменение климата создают новые условия отбора. Поэтому эволюционные процессы сегодня изучают не только в природе, но и в среде, преобразованной человеком.
</a:t>
            </a:r>
            <a:endParaRPr lang="en-US" sz="12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изоляции к новому виду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при географическом или экологическом видообразовании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эволюционная теория нужна на практике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эволюционный подход помогает решать задачи в разных областях науки и 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связана не только с историей жизни, но и с практическими решениями в медицине, сельском хозяйстве, экологии и биотехнологии.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объединяет генетику, палеонтологию, анатомию и молекулярную биологию, помогая понять происхождение разнообразия, приспособление организмов и появление новых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общий язык биологии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2026-06-02T01:23:10Z</dcterms:created>
  <dcterms:modified xsi:type="dcterms:W3CDTF">2026-06-02T01:23:10Z</dcterms:modified>
</cp:coreProperties>
</file>