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система, которая меняет жизнь людей и природы.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разговор о климате
</a:t>
            </a:r>
            <a:endParaRPr lang="en-US" sz="240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климате начинается с долгих средних показателей погоды, а не с одного дня. Чтобы понять изменения, важно знать атмосферу, парниковые газы, причины потепления и способы действий.
</a:t>
            </a:r>
            <a:endParaRPr lang="en-US" sz="1399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 — не одно и то же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355795" y="1406325"/>
            <a:ext cx="330252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быстро: сегодня дождь, завтра солнце, а через час может подняться ветер. Она описывает состояние атмосферы здесь и сейчас.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836000" y="1406325"/>
            <a:ext cx="330252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показывает, какой погода бывает обычно в течение десятилетий. Один холодный день не опровергает потепление, как одна отметка не меняет итоговую оценку.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описывают климат
</a:t>
            </a:r>
            <a:endParaRPr lang="en-US" sz="2615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 разных местах описывают по нескольким признакам. Они помогают сравнивать города, регионы и всю планету.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зависит не только от широты, но и от океана, рельефа и высоты над уровнем моря.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климатологии; обобщение климатических показателей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парниковый эффект
</a:t>
            </a:r>
            <a:endParaRPr lang="en-US" sz="272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базовым представлениям о парниковом эффекте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и углеродный цикл
</a:t>
            </a:r>
            <a:endParaRPr lang="en-US" sz="247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схема углеродного цикла и источников выбросов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Земли: долгий рост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температура растёт неравномерно по годам, но общий тренд остаётся устойчивым и хорошо заметным.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1970-х рост ускорился; отдельные холодные годы не меняют долгосрочную картину.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AR6, WMO; глобальная температура относительно конца XIX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Ледники, океан и экстремальная жара
</a:t>
            </a:r>
            <a:endParaRPr lang="en-US" sz="2716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происходят одновременно: они связаны с общим потеплением климата и влияют на природу и 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сокращаются, море поднимается, океан теплеет, а очень жаркие дни становятся чаще.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AR6; NASA; NOAA; данные по изменению уровня моря и температуры океана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причины и вклад человека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природных факторов есть свой вклад, но они не объясняют наблюдаемое потепление без учёта деятельности человека.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колебания существуют всегда, однако главный дополнительный источник потепления — выбросы от энергии, транспорта, промышленности и вырубки лесов.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AR6; обобщение факторов климатических изменений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потепление усиливается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наблюдений и климатических оценок IPCC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климате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за часы и дни: сегодня дождь, завтра жара. Климат считают по многолетним средним значениям, поэтому отдельный морозный день не опровергает общее потепление.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изучают не по ощущениям, а по данным метеонаблюдений. Смотрят температуру, осадки, ветер и частоту экстремальных явлений за десятилетия, а не за одну неделю.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многих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не меняет климат в одиночку, но миллионы решений влияют на спрос на энергию, транспорт и товары. Когда меняется поведение многих, меняются и выбросы.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миру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видны не только в одном городе. Их сравнивают по разным регионам мира, чтобы отделить случайные колебания от долгосрочного тренда.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экосистемы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ареалов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тундра чувствительны к температуре и влаге. Когда становится теплее, ареалы многих видов смещаются севернее или выше в горы, где условия ещё подходят.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рифов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особенно уязвимы к потеплению воды. Если жаркие периоды повторяются, кораллы теряют симбиотические водоросли и хуже восстанавливаются после стресса.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сельского хозяйства важны сроки цветения, созревания и доступность воды. Засуха, жара и поздние заморозки могут одновременно снижать урожай и усложнять работу фермеров.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лето становится суше и жарче, возрастает вероятность природных пожаров. Холодолюбивым видам, которым нужна прохлада и стабильная влага, становится всё труднее выживать.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засухи, ливни, наводнения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способен удерживать больше водяного пара, поэтому ливни нередко становятся сильнее и короче. В засушливых районах вода испаряется быстрее, и дефицит влаги накапливается.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разным регионам изменения проявляются по-разному, но общий риск растёт: интенсивные дожди усиливаются, а засушливые периоды становятся продолжительнее.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мотивам IPCC AR6 и WMO, без привязки к одной стране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028" y="1451264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здоровья и экономики
</a:t>
            </a:r>
            <a:endParaRPr lang="en-US" sz="2306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жары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повышает нагрузку на сердце и дыхание, особенно у детей, пожилых людей и тех, кто уже болеет. В такие дни важны вода, тень и отдых.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аллергий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тёплые сезоны продлевают цветение растений и увеличивают количество пыльцы в воздухе. Из-за этого у многих людей чаще появляются насморк, кашель и раздражение глаз.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для 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 урожай, дороги, здания и энергосистемы. Засухи и ливни повреждают поля и инфраструктуру, а жара увеличивает расходы на охлаждение помещений.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экстремальных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наводнения и шторма требуют больше денег на восстановление и защиту. Чем раньше города готовятся к рискам, тем меньше ущерб для людей и бюджета.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адаптация к климату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строится от оценки рисков к конкретным мерам защиты людей, жилья и инфраструктуры.
</a:t>
            </a:r>
            <a:endParaRPr lang="en-US" sz="9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снижать выбросы: основные решения
</a:t>
            </a:r>
            <a:endParaRPr lang="en-US" sz="2406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 снижению выбросов работают по-разному, но все уменьшают потребление топлива, энергии и сырья. Важно сочетать личные привычки и городские решения.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эффект даёт сочетание мер: экономия, чистый транспорт и переход на солнечную и ветровую энергию.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IPCC AR6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и измеримый челлендж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может выбрать несколько простых шагов и сразу измерять результат. Важно не только начать, но и регулярно проверять, что изменилось в расходах и поведении.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измерять результат, становится видно, какие действия реально работают лучше всего и где можно усилить эффект.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экологический проект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проверка прогресса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не всё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помогают поглощать углекислый газ, но они не могут полностью компенсировать постоянные выбросы от угля, нефти и газа. Сокращение топлива остаётся главным шагом.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видны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уже заметны в температуре, уровне моря и экстремальной жаре. Чтобы проверить прогресс, сравнивают данные за годы, а не отдельные сезоны.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цифры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изменения можно по трём признакам: температуре, выбросам и потреблению энергии. Если цифры меняются в нужную сторону, значит меры работают.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многих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действия важны, если их повторяют многие люди и организации. Именно так поведение становится заметным для города, страны и всего мира.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вопрос и вывод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вспомните, какие причины изменения климата вы уже умеете объяснять. Это помогает отличать реальные данные от случайных впечатлений и делать выводы точнее.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посмотрите на доказательства: температура, лёд, океан, осадки и экстремальные события. Когда несколько признаков совпадают, картина становится надёжнее и яснее.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выберите три действия для школы, дома и города. Лучше всего работают меры, которые одновременно уменьшают выбросы и экономят ресурсы.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климат можно изучать, измерять и улучшать. Чем лучше мы понимаем систему, тем точнее принимаем решения и проверяем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6300" y="661750"/>
            <a:ext cx="74514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можно понять и улучшать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не абстрактная тема, а система, которую можно понять по данным и улучшать конкретными действиями. Чем раньше мы начнём, тем заметнее будет результат.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2026-07-26T16:48:23Z</dcterms:created>
  <dcterms:modified xsi:type="dcterms:W3CDTF">2026-07-26T16:48:23Z</dcterms:modified>
</cp:coreProperties>
</file>