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92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Римская империя: первые шаги и главные темы
</a:t>
            </a:r>
            <a:pPr algn="l" indent="0" marL="0">
              <a:lnSpc>
                <a:spcPct val="90000"/>
              </a:lnSpc>
              <a:buNone/>
            </a:pPr>
            <a:r>
              <a:rPr lang="en-US" sz="183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8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империи и первые императоры, формирующие порядок и культуру Рима
</a:t>
            </a:r>
            <a:endParaRPr lang="en-US" sz="3924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 республики возникла империя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республики к империи произошел на фоне гражданских войн. Победа Октавиана в 31 г. до н.э. привела к провозглашению его императором в 27 г. до н.э., открыв новую эпоху в истории Рима.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Октавиан Август — основатель империи и реформатор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Август сформировал постоянные, хорошо обученные легионы, что укрепило обороноспособность и порядок в империи.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1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профессиональной армии
</a:t>
            </a:r>
            <a:endParaRPr lang="en-US" sz="1261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внедрил эффективное управление в провинциях и усилил охрану границ, обеспечив стабильность и безопасность.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провинций и укрепление границ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его правления наступил длительный период мира и процветания, известный как Пакс Романа.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Пакс Романа — период мира
</a:t>
            </a:r>
            <a:endParaRPr lang="en-US" sz="137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реформы Октавиана Августа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Установление должности принцепса — главы государства с широкой властью, но сохранившего республиканские институты.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долговременной профессиональной армии и реорганизация провинциального управления для стабильного контроля.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инфраструктуры: строительство дорог, формирование системы почтовой связи, обеспечение безопасности на территории империи.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контроля над религией и финансами как средствами укрепления центральной власти и общественного порядка.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принципата — новой формы власти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Формально сохранялись республиканские органы, такие как сенат и народные собрания, однако реальная власть сосредоточена у императора.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назывался принцепсом — «первым среди равных», что создавалось для маскировки автократии под республиканские традиции.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система обеспечивала стабильность без открытой диктатуры и помогала удерживать лояльность элит и населения.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власти и династии первых императоров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императоры и их преемственность в I веке н.э.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Тиберий: второй принцип империи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Тиберий укрепил налоговую систему, повысил контроль над провинциальной администрацией и реформировал судебную систему для большей справедливости.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принял строгие законы против коррупции и старался поддерживать стабильность, сохраняя политику и устои, заложенные Августом.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1660" y="927850"/>
            <a:ext cx="3145181" cy="332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963325" y="1580275"/>
            <a:ext cx="33531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Калигула усилил личную власть и влиял на сенат через конфликты. Его правление характеризовалось жестокостью и нарушением традиций.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63325" y="3308675"/>
            <a:ext cx="33531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проблемы и злоупотребления вызвали недовольство, что привело к его убийству и последовавшей борьбе за власть.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Калигула: эксцентричное правление и кризис
</a:t>
            </a:r>
            <a:endParaRPr lang="en-US" sz="1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2522" y="1736425"/>
            <a:ext cx="2764005" cy="2272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первых императоров Рима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годы правления, основные реформы и стиль управления Августа, Тиберия, Калигулы и Клавдия.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император имел уникальный подход к власти и реформам, отражая переход от стабильности к политической нестабильности.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источники и хроники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Клавдий: завоевания и внутренние реформы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1426625" y="18208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Завоевание Британии расширило территорию империи и обеспечило новые ресурсы и влияние.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29575" y="1827600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Проведена реорганизация управления провинциями, повышение их автономии и расширение сената новыми гражданами.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295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Введены социальные программы для поддержки менее обеспеченных слоёв населения и укрепления общества.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4263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Развивалась инфраструктура: строительство дорог, портов и систем водоснабжения для улучшения жизни граждан.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Нерон: роскошь, пожар и нестабильность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Нерон устраивал пышные игры и строил роскошные дворцы, включая знаменитый Золотой дом, отражая стремление к демонстрации своей власти и богатства.
</a:t>
            </a:r>
            <a:endParaRPr lang="en-US" sz="1158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64 году произошёл опустошительный пожар Рима, после которого император обвинил христиан, что привело к их преследованиям и усилению напряжённости в обществе.
</a:t>
            </a:r>
            <a:endParaRPr lang="en-US" sz="1070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Нерон усилил личную власть, прибегал к репрессиям против знати и сената, что вызвало недовольство и привело к политическому кризису в конце его правления.
</a:t>
            </a:r>
            <a:endParaRPr lang="en-US" sz="116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7039"/>
            <a:ext cx="3933900" cy="25124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7575" y="1027039"/>
            <a:ext cx="3933900" cy="251247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четырёх императоров: борьба за власть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844500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Нерона Гальба быстро занял трон, но его жёсткие меры и непопулярность вызвали сопротивление среди легионов и знатью. Его власть продлилась всего несколько месяцев.
</a:t>
            </a:r>
            <a:endParaRPr lang="en-US" sz="882" dirty="0"/>
          </a:p>
        </p:txBody>
      </p:sp>
      <p:sp>
        <p:nvSpPr>
          <p:cNvPr id="13" name="Text 3"/>
          <p:cNvSpPr txBox="1"/>
          <p:nvPr/>
        </p:nvSpPr>
        <p:spPr>
          <a:xfrm>
            <a:off x="84450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1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Взлёт Гальбы и его краткое правление
</a:t>
            </a:r>
            <a:endParaRPr lang="en-US" sz="1371" dirty="0"/>
          </a:p>
        </p:txBody>
      </p:sp>
      <p:sp>
        <p:nvSpPr>
          <p:cNvPr id="14" name="Text 4"/>
          <p:cNvSpPr txBox="1"/>
          <p:nvPr/>
        </p:nvSpPr>
        <p:spPr>
          <a:xfrm>
            <a:off x="4909449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Отон сверг Гальбу, но вскоре проиграл Вителлию, который не смог утвердиться надолго. Веспасиан в итоге одержал победу, стабилизировав империю и положив начало династии Флавиев.
</a:t>
            </a:r>
            <a:endParaRPr lang="en-US" sz="892" dirty="0"/>
          </a:p>
        </p:txBody>
      </p:sp>
      <p:sp>
        <p:nvSpPr>
          <p:cNvPr id="15" name="Text 5"/>
          <p:cNvSpPr txBox="1"/>
          <p:nvPr/>
        </p:nvSpPr>
        <p:spPr>
          <a:xfrm>
            <a:off x="490945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Отон, Вителлий и Веспасиан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Флавии: стабилизация и строительство Колизея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Веспасиан укрепил финансы государства и прекратил гражданские волнения. Он начал масштабное строительство Колизея, символа мощи Рима и места проведения гладиаторских боёв.
</a:t>
            </a:r>
            <a:endParaRPr lang="en-US" sz="970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Веспасиан: конец смуты и восстановление порядка
</a:t>
            </a:r>
            <a:endParaRPr lang="en-US" sz="1265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Тит проявил себя как заботливый правитель, организовав помощь пострадавшим от извержения Везувия. Одновременно он открыл Колизей для общественных зрелищ.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Тит и помощь жертвам Везувия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Домициан проводил реформы в армии, усиливал контроль над государством и расширял строительные проекты. Его правление сопровождалось внутренними конфликтами с сенатом.
</a:t>
            </a:r>
            <a:endParaRPr lang="en-US" sz="940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Домициан и усиление власти
</a:t>
            </a:r>
            <a:endParaRPr lang="en-US" sz="137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Тит: извержение Везувия и открытие Колизея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7375" y="21799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79 год н.э.: завершение строительства Колизея
</a:t>
            </a:r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Titus была завершена постройка Колизея — грандиозного амфитеатра для зрелищ и боёв, который стал новым символом Рима.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5187325" y="8957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79 год н.э.: извержение Везувия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 уничтожил Помпеи и Геркуланум, вызвав катастрофу. Тит организовал эвакуацию и помощь пострадавшим, демонстрируя заботу о подданных.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87325" y="34990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Колизея и общественные 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Колизей открыл свои двери для жителей Рима, став центром развлечений и укрепления имперского авторитета через организации гладиаторских боёв.
</a:t>
            </a:r>
            <a:endParaRPr lang="en-US" sz="113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Домициан: реформы, порядки и конфликты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59167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Домициан провёл серьёзные финансовые и налоговые реформы, направленные на укрепление госбюджета и повышение эффективности сбора средств.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49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усилил контроль над армией, обеспечивая её лояльность через жёсткий надзор и реформы в руководстве военных структур.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653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Правление Домициана сопровождалось конфликтами с сенатом и знатью, расширением строительной деятельности и поддержкой общественных праздников.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9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45600" y="197125"/>
            <a:ext cx="7852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 искусство ранней империи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77410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Величие римской архитектуры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8935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художественных форм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77410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империя стала эпохой выдающихся строительных проектов — Колизей, форумы, термы и акведуки демонстрировали инженерное мастерство и масштабы римской власти.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8935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Скульптура и мозаика развивались, украшая общественные и религиозные здания. Использование бетона позволило создавать прочные и монументальные сооружения.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распространение языка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ранней империи формировалась сеть школ, доступных преимущественно для знатных и богатых, где обучались основам риторики, грамматики и стихосложения.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Латинский язык стал главенствующим в управлении и образовании, объединяя различные народы империи под единым культурным знаменем.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библиотеки служили центрами сбора и сохранения знаний, поддерживая интеллект и образованность элиты.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письменности и обмен знаниями способствовали формированию общей культуры и стабильности в многонациональной империи.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4090" y="0"/>
            <a:ext cx="4229220" cy="5174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дороги: основа могущества империи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дорог соединяло провинции, позволяя быстро перемещать войска и обеспечивать эффективное управление обширной территорией.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60250" y="35604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 дорог превышала 80 000 км, включая известную Виа Аппия, что способствовало развитию торговли и культурному обмену между регионами.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легионов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империи именно такое количество легионов формировали ядро армии, обеспечивая оборону и поддержание порядка по всей империи.
</a:t>
            </a:r>
            <a:endParaRPr lang="en-US" sz="1473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была основным столпом власти, а преторианская гвардия — элитным подразделением, охранявшим императора и укреплявшим авторитет государства.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и археологические исследования
</a:t>
            </a:r>
            <a:endParaRPr lang="en-US" sz="104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1950" y="626201"/>
            <a:ext cx="3927900" cy="38741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3087" y="2165750"/>
            <a:ext cx="318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императоры заложили фундамент могущества Рима, сформировав систему управления, укрепив армию и развив культуру, что стало основой для дальнейшего процветания империи.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74700" y="843225"/>
            <a:ext cx="33324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империя как фундамент великого наследия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2026-05-10T11:35:04Z</dcterms:created>
  <dcterms:modified xsi:type="dcterms:W3CDTF">2026-05-10T11:35:04Z</dcterms:modified>
</cp:coreProperties>
</file>