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Предложение: зачем нужны цель высказывания и интонация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предложение передаёт смысл, чувство и намерение.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предложение — это основа речи
</a:t>
            </a:r>
            <a:endParaRPr lang="en-US" sz="341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помогает не только сообщить мысль, но и спросить, попросить, удивиться. Чтобы понять его смысл, важно учитывать грамматическую основу, цель высказывания, интонацию и знак в конце.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в предложении
</a:t>
            </a:r>
            <a:endParaRPr lang="en-US" sz="322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всегда выражает целую мысль, а не отдельное слово или часть сообщения. Поэтому его можно понять как самостоятельную единицу речи.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предложения ставят заглавную букву, а в конце — точку, вопросительный или восклицательный знак. Эти знаки помогают точно передать смысл.
</a:t>
            </a:r>
            <a:endParaRPr lang="en-US" sz="1183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предложение отделяется паузой и особым звучанием. Интонация показывает, что именно говорит человек: сообщает, спрашивает или побуждает к действию.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
</a:t>
            </a:r>
            <a:endParaRPr lang="en-US" sz="3666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нужны, чтобы сообщить о факте, событии, действии или наблюдении. Они помогают спокойно и понятно передавать информацию в речи и на письме.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предложения заканчиваются точкой. Однако интонация может быть разной: нейтральной, если речь идёт просто о сообщении, или более выразительной, если говорящий хочет подчеркнуть своё отношение.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предложение содержит вопрос и обычно требует ответа или уточнения. Оно помогает выяснить неизвестную информацию и направляет внимание слушателя на главное.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слышится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такого предложения ставится вопросительный знак. В устной речи голос часто поднимается на слове, которое особенно важно для вопроса, поэтому фраза звучит не как сообщение, а как запрос.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Такие предложения выражают просьбу, совет, приказ, приглашение или призыв. Они побуждают собеседника к действию и часто строятся с глаголами в повелительном наклонении.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письме побудительное предложение может оканчиваться точкой или восклицательным знаком. Выбор знака зависит от того, звучит ли обращение спокойно или очень энергично.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387" y="1884290"/>
            <a:ext cx="422081" cy="422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7974" y="3419958"/>
            <a:ext cx="406153" cy="4192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интонации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64250" y="1880232"/>
            <a:ext cx="2596629" cy="1214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сильное чувство: радость, удивление, восхищение или тревогу. Такое произношение делает речь ярче и показывает, что говорящий эмоционально реагирует на ситуацию.
</a:t>
            </a:r>
            <a:endParaRPr lang="en-US" sz="1185" dirty="0"/>
          </a:p>
        </p:txBody>
      </p:sp>
      <p:sp>
        <p:nvSpPr>
          <p:cNvPr id="8" name="Text 3"/>
          <p:cNvSpPr txBox="1"/>
          <p:nvPr/>
        </p:nvSpPr>
        <p:spPr>
          <a:xfrm>
            <a:off x="2949796" y="3423302"/>
            <a:ext cx="2564752" cy="1214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интонация звучит спокойно и ровно. Она подходит для обычного сообщения или вопроса без сильного чувства и помогает воспринимать речь без лишнего напряжения.
</a:t>
            </a:r>
            <a:endParaRPr lang="en-US" sz="11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встречаются разные виды предложений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и беседах чаще всего нужны сообщения, поэтому повествовательные предложения встречаются особенно часто.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требуется передавать информацию, тем выше доля повествовательных предложений; вопросы и побуждения занимают меньшую часть.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наглядности; условное распределение, 2025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предложений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видами предложений по цели, знаку в конце и примеру.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 и знак в конце помогают отличить один вид предложения от другого даже при похожих словах.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 теме «Предложение»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предложения
</a:t>
            </a:r>
            <a:endParaRPr lang="en-US" sz="278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грамматической основе, цели высказывания, интонации и знаке конца предложения.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может звучать как сообщение, вопрос или побуждение. Именно это делает смысл предложения точным и понятным для слушателя.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«Предложение. Виды предложений по цели высказывания и интонации»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высказывания помогают по-разному понимать одну и ту же фразу.
</a:t>
            </a:r>
            <a:endParaRPr lang="en-US" sz="1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интонация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начинается с пауз и темпа речи: они помогают отделять мысли друг от друга и показывают, где заканчивается одно предложение и начинается другое.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голоса и движение тона подчёркивают настроение говорящего. По ним можно отличить спокойное сообщение от вопроса, просьбы или сильного эмоционального отклика.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ударение выделяет самое важное слово в предложении. Если поставить его по-другому, меняется смысловой акцент, а иногда и общее впечатление от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конце предложения
</a:t>
            </a:r>
            <a:endParaRPr lang="en-US" sz="3436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завершает спокойное сообщение или нейтральное побуждение. Она показывает, что мысль закончена, а чувство говорящего не выделяется особенно ярко.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вопросительный и восклицательный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ставится там, где нужен ответ или уточнение. Восклицательный знак передаёт сильное чувство, удивление, радость или особенно энергичную просьбу.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одно и то же предложение
</a:t>
            </a:r>
            <a:endParaRPr lang="en-US" sz="345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готовятся к празднику — это обычное повествовательное предложение. Оно сообщает факт и спокойно рассказывает о действии.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готовятся к празднику? Теперь фраза звучит как вопрос. Говорящий хочет узнать, действительно ли это происходит.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готовьтесь к празднику! Здесь предложение уже побуждает к действию. Оно звучит как призыв и передаёт обращение к слушателям.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060774"/>
            <a:ext cx="3950100" cy="14580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вида предложения
</a:t>
            </a:r>
            <a:endParaRPr lang="en-US" sz="262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типичные ошибки и правильный способ определения вида предложения.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внимание только к одному признаку. Чтобы не ошибиться, нужно учитывать и цель высказывания, и интонацию, и знак в конце.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«Предложение. Виды предложений по цели высказывания и интонации»
</a:t>
            </a:r>
            <a:endParaRPr lang="en-US" sz="6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диалоге и учебной речи
</a:t>
            </a:r>
            <a:endParaRPr lang="en-US" sz="347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часто звучат вопросы и ответы, потому что собеседники постоянно уточняют информацию, реагируют друг на друга и быстро меняют ход разговора.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тоже особенно заметны в разговоре. Они помогают обратиться с просьбой, советом, приглашением или вежливым распоряжением.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речи чаще встречаются повествовательные предложения. С их помощью объясняют правила, сообщают сведения и описывают наблюдения без лишних эмоций.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восклицания делают речь живее, но их уместность зависит от ситуации. В учебном тексте они обычно используются умеренно и по смыслу.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вопроса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учитель открывает журнал и просит: «Откройте тетради!» Потом звучит вопрос: «Кто готов ответить?» В ответ ребята поднимают руки, и урок сразу становится живым и организованным.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свои предложения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мама говорит: «Помой посуду!» Затем спрашивает: «Ты сделал уроки?» В этих коротких фразах слышны и просьба, и забота, и внимание к делам ребёнка.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вечер на улице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стало прохладно, и кто-то замечает: «На улице стало прохладно». Другой человек удивляется: «Как быстро стемнело!» Такие предложения помогают не только сообщить факт, но и передать настроение.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из школьной и домашней жизни
</a:t>
            </a:r>
            <a:endParaRPr lang="en-US" sz="27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определить вид предложения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и формы глагола полезны как подсказки, но они не заменяют анализ смысла. Особенно это заметно в сложных примерах.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— цель высказывания и интонация. Остальные признаки помогают уточнить ответ, но не определяют вид предложения сами по себе.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«Предложение. Виды предложений по цели высказывания и интонации»
</a:t>
            </a:r>
            <a:endParaRPr lang="en-US" sz="6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выполнением упражнений
</a:t>
            </a:r>
            <a:endParaRPr lang="en-US" sz="2512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грамматическую основу: подлежащее и сказуемое или один главный член. Это помогает понять, что именно выражает предложение.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обращают внимание на интонацию. Она бывает спокойной или восклицательной и часто подсказывает, как звучит фраза в речи.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цель высказывания: оно сообщает, спрашивает или побуждает к действию. Именно этот признак помогает назвать вид предложения.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проверяют знак в конце предложения. Он должен соответствовать смыслу, цели высказывания и интонации, а не только отдельным словам.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предложении и его видах
</a:t>
            </a:r>
            <a:endParaRPr lang="en-US" sz="338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предложения помогает понять, что хочет сказать автор или говорящий. Если учитывать цель высказывания, интонацию и знак в конце, читать и писать становится намного точнее.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2026-05-22T23:09:33Z</dcterms:created>
  <dcterms:modified xsi:type="dcterms:W3CDTF">2026-05-22T23:09:33Z</dcterms:modified>
</cp:coreProperties>
</file>