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image" Target="../media/image-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0875" y="775275"/>
            <a:ext cx="6589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 мужества в литературе: выбор, ответственность и нравственная цена поступка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Мужество — это выбор совести там, где страшно и опасно.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мужества важна в литературе 11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XX века показывает человека в предельных испытаниях — на войне, в репрессиях, в кризисе истории. Через судьбы героев видно, как мужество становится проверкой верности правде, долгу и человеческому достоинству.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 мужества — это поступок, совершаемый не ради внешней славы, а вопреки страху и давлению обстоятельств, когда человек сознательно выбирает долг, правду или защиту другого.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тексте мужество раскрывается через конфликт между личной безопасностью и нравственной обязанностью. Поэтому поступок героя всегда связан с ценой выбора и его моральным смыслом.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анализа важны добровольность, осознанный риск, внутренняя решимость и готовность принять последствия. Именно эти признаки отличают мужественный шаг от случайного или вынужденного действия.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акта мужества в литературном анализе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150" y="2621013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1400" y="2656923"/>
            <a:ext cx="435600" cy="3484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9187" y="3731838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203039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9452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74926"/>
            <a:ext cx="218400" cy="218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4152097"/>
            <a:ext cx="218400" cy="218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природа мужества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долг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Героя поддерживает чувство долга: перед людьми, памятью, честью или идеалом. Именно оно помогает сохранить самообладание в момент нравственного напряжения.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не исчезает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Мужественный человек не лишён страха; он умеет действовать, когда страх становится испытанием воли, а не поводом отказаться от ответственности и поступка.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Сомнение и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персонаж часто проходит через сомнение, боль и внутренний надлом. Мужество возникает там, где он всё же выбирает верное действие, а не удобное молчание.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 ценности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чести, любовь к людям и верность совести становятся психологической опорой. Они помогают герою сохранить человеческое достоинство в тяжёлых обстоятельствах.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жителей осаждённого города в русской памяти связан не только с голодом и холодом, но и с ежедневным сопротивлением отчаянию. Литература превращает это испытание в символ стойкости, когда человек остаётся человеком даже в предельной нужде.
</a:t>
            </a:r>
            <a:endParaRPr lang="en-US" sz="857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Блокадный город как испытание достоинства
</a:t>
            </a:r>
            <a:endParaRPr lang="en-US" sz="1313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военной прозе и поэзии особенно выразителен образ человека, который спасает других под огнём. Такой герой действует без громких слов, но именно его труд показывает, что мужество может быть тихим, точным и самоотверженным.
</a:t>
            </a:r>
            <a:endParaRPr lang="en-US" sz="898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Фронтовой медик и цена спасения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часто изображает не легендарного героя, а простого человека, который в опасную минуту не отступает от совести. В этом и состоит сила художественной памяти: показать, как внутренняя собранность рождается в повседневном выборе.
</a:t>
            </a:r>
            <a:endParaRPr lang="en-US" sz="882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человек перед нравственным выбором
</a:t>
            </a:r>
            <a:endParaRPr lang="en-US" sz="1267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Мужество в истории и литературной памяти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герои, в которых раскрывается акт мужества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Соколов у Шолохова проходит через плен, утраты и унижение, но не теряет человеческого достоинства. Его стойкость основана не на громком героизме, а на внутренней верности себе и людям.
</a:t>
            </a:r>
            <a:endParaRPr lang="en-US" sz="1056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Капитан Тушин у Толстого внешне скромен, однако в боевой ситуации проявляет ответственность и твёрдость. Его мужество особенно убедительно потому, что оно не ищет признания и проявляется в деле.
</a:t>
            </a:r>
            <a:endParaRPr lang="en-US" sz="1085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Данко у Горького воплощает предельную форму самопожертвования: он жертвует собой ради спасения людей. Этот образ подчёркивает, что мужество может доходить до полного отказа от личного блага.
</a:t>
            </a:r>
            <a:endParaRPr lang="en-US" sz="994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военной поэзии мужество раскрывается через выдержку, верность родине и нравственную высоту в катастрофе. Лирический герой сохраняет человеческое достоинство там, где вокруг господствуют боль и разрушение.
</a:t>
            </a:r>
            <a:endParaRPr lang="en-US" sz="993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 литературе мужество чаще связано с ответственным действием, чем с эффектной героизацией.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формы, в которых важны защита, долг и нравственная стойкость; внешняя бравада почти не значима.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проявления мужества в литературе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91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русской литературы XX века, изучаемым в 11 классе.
</a:t>
            </a:r>
            <a:endParaRPr lang="en-US" sz="89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752822"/>
            <a:ext cx="4775700" cy="190325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по каким признакам литературный герой действительно проявляет мужество, а не просто совершает яркий жест.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Мужество определяется сочетанием риска, свободы выбора и нравственной мотивации; без этого поступок теряет художественную и этическую глубину.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оценки мужественного поступка в литературном герое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схема литературного разбора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Мужество как гражданская и нравственная позиция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Гражданское мужество в литературе проявляется тогда, когда герой отказывается участвовать во лжи, сопротивляется насилию и сохраняет достоинство даже под давлением страха, системы или коллектива.
</a:t>
            </a:r>
            <a:endParaRPr lang="en-US" sz="1466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позиция особенно важна в произведениях, где человек оказывается перед угрозой наказания за правду. Тогда молчание, уступка или соглашательство становятся нравственно значимыми не меньше, чем открытый протест.
</a:t>
            </a:r>
            <a:endParaRPr lang="en-US" sz="1358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герой с гражданским мужеством утверждает внутреннюю свободу и становится носителем нравственной нормы. Его поведение показывает, что ответственность перед совестью выше внешнего принуждения.
</a:t>
            </a:r>
            <a:endParaRPr lang="en-US" sz="1412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путь героя от опасности к осознанному действию и ответственности за него.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литературе формируется мужественный поступок
</a:t>
            </a:r>
            <a:endParaRPr lang="en-US" sz="2302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проза 11 класса показывает, что мужество рождается в предельной ситуации: герой теряет привычную опору, но не утрачивает человеческого достоинства. Так раскрывается Андрей Соколов у Шолохова.
</a:t>
            </a:r>
            <a:endParaRPr lang="en-US" sz="1193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Мужество в произведениях о войне и испытании человека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А. Т. Твардовского и К. М. Симонова героизм связан не с пафосом, а с выдержкой, верностью товарищам и внутренней дисциплиной, позволяющей устоять перед войной.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подчеркивает предельную концентрацию нравственного выбора: герой отказывается от себя ради других, и именно в этом раскрывается высшая форма мужества.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поступок Данко превращает личную жизнь героя в спасение целого народа.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Горький, «Старуха Изергиль»
</a:t>
            </a:r>
            <a:endParaRPr lang="en-US" sz="4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внутренние и внешние силы, которые удерживают героя от решительного шага.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барьеры связаны не столько с действием, сколько с психологической зависимостью и страхом оценки.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мужеству литературного героя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схема по мотивам литературных произведений 11 класса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Мужество подростка в контексте школьной и жизненной реальности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5200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сталкивается с насмешкой, требованием промолчать или поддержать несправедливость. Именно здесь впервые проверяется способность действовать по совести, а не по принципу большинства.
</a:t>
            </a:r>
            <a:endParaRPr lang="en-US" sz="1071" dirty="0"/>
          </a:p>
        </p:txBody>
      </p:sp>
      <p:sp>
        <p:nvSpPr>
          <p:cNvPr id="11" name="Text 3"/>
          <p:cNvSpPr txBox="1"/>
          <p:nvPr/>
        </p:nvSpPr>
        <p:spPr>
          <a:xfrm>
            <a:off x="3045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давления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123775" y="39340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 — признать ошибку, защитить слабого или отказаться участвовать в унижении. Такое решение не всегда заметно, но именно оно формирует внутреннюю зрелость и уважение к себе.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3222238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выбор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042325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выбор сделан честно, он становится привычкой: человек учится отвечать за слова и поступки. Так небольшие решения постепенно вырастают в устойчивую нравственную позицию.
</a:t>
            </a:r>
            <a:endParaRPr lang="en-US" sz="1086" dirty="0"/>
          </a:p>
        </p:txBody>
      </p:sp>
      <p:sp>
        <p:nvSpPr>
          <p:cNvPr id="15" name="Text 7"/>
          <p:cNvSpPr txBox="1"/>
          <p:nvPr/>
        </p:nvSpPr>
        <p:spPr>
          <a:xfrm>
            <a:off x="61408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позиции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634279"/>
            <a:ext cx="5226300" cy="226729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Историко-литературные примеры мужества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герои воплощают мужество в конкретных обстоятельствах и ценностных выборах.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Мужество в литературе проявляется по-разному, но всегда связано с верностью человеку, совести и ответственности перед другими.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А. Шолохов, М. Горький, А. И. Солженицын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мужественного поступка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Мужество почти всегда требует отказа от личного комфорта: герой рискует спокойствием, привычным бытом и иногда собственной безопасностью, потому что нравственный долг оказывается важнее удобства.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цена поступка особенно заметна тогда, когда выбор ведёт к одиночеству, непониманию или осуждению. Так подчеркивается, что истинная смелость не бывает лёгкой.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последствия касаются здоровья, свободы или самой жизни героя. Но именно эта высокая цена делает поступок значимым не только для сюжета, но и для читателя.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Мужественный шаг способен изменить судьбы других: сохранить жизнь, восстановить справедливость, укрепить доверие и стать нравственным ориентиром, который переживает сам эпизод и продолжает действовать.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внутреннего движения героя от опасности к осознанному действию.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мужественный поступок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500" y="1268818"/>
            <a:ext cx="3861000" cy="27788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9375" y="1268768"/>
            <a:ext cx="3861000" cy="27788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33700" y="4376300"/>
            <a:ext cx="37281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Мужественный персонаж часто внешне незаметен: его не сопровождают эффектные жесты или громкие заявления. Автор показывает силу через сдержанную речь, напряжённый взгляд и действие в решающий момент, когда молчание становится формой стойкости.
</a:t>
            </a:r>
            <a:endParaRPr lang="en-US" sz="555" dirty="0"/>
          </a:p>
        </p:txBody>
      </p:sp>
      <p:sp>
        <p:nvSpPr>
          <p:cNvPr id="8" name="Text 2"/>
          <p:cNvSpPr txBox="1"/>
          <p:nvPr/>
        </p:nvSpPr>
        <p:spPr>
          <a:xfrm>
            <a:off x="533700" y="4049475"/>
            <a:ext cx="3728100" cy="2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герой сильнее громких слов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11775" y="4376301"/>
            <a:ext cx="37281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выразительно мужество раскрывается через символику дороги, огня и тьмы. На таком фоне силуэт человека воспринимается как знак нравственной опоры: он одинок, но не сломлен, и потому вызывает доверие и уважение.
</a:t>
            </a:r>
            <a:endParaRPr lang="en-US" sz="555" dirty="0"/>
          </a:p>
        </p:txBody>
      </p:sp>
      <p:sp>
        <p:nvSpPr>
          <p:cNvPr id="10" name="Text 4"/>
          <p:cNvSpPr txBox="1"/>
          <p:nvPr/>
        </p:nvSpPr>
        <p:spPr>
          <a:xfrm>
            <a:off x="4811775" y="4049475"/>
            <a:ext cx="3728100" cy="2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внутренний свет виден в темноте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героя и художественные средства раскрытия мужества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образ мужественного человека показывает меру личности: он способен подняться выше обстоятельств, если сохраняет совесть, память о долге и внутреннюю свободу.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 теме «Акт мужества»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значимые формы мужества — защита других, верность правде, сопротивление лжи и сохранение человеческого достоинства в ситуации давления, страха или несправедливости.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Мужество в литературе всегда связано с выбором, а не с внешней эффектностью: герой действует, когда понимает цену поступка и принимает ответственность за последствия.
</a:t>
            </a:r>
            <a:endParaRPr lang="en-US" sz="119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 мужества: когда нравственный выбор становится характером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11 класса убеждает: мужество вырастает из совести, памяти и ответственности за других, поэтому оно становится не единичным подвигом, а признаком зрелой личности.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2026-05-23T20:47:35Z</dcterms:created>
  <dcterms:modified xsi:type="dcterms:W3CDTF">2026-05-23T20:47:35Z</dcterms:modified>
</cp:coreProperties>
</file>