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растения: зелёные помощники вокруг нас
</a:t>
            </a:r>
            <a:endParaRPr lang="en-US" sz="289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каждый день и во всём помогают людям.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о растениях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живые помощники человека: они очищают воздух, дают еду, украшают дом и город. Мы встречаем их каждый день, поэтому важно понимать, как они живут и почему их нужно беречь.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листьям работать и расти. Без него растение слабеет, листья становятся бледными, а рост заметно замедляется. Одним растениям нужно много солнца, другим достаточно мягкой тени.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корням, стеблю и листьям. Если её не хватает, растение вянет и теряет свежий вид. Поэтому полив должен быть регулярным, но не слишком обильным.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воздух так же, как людям. Через листья они получают вещества, необходимые для жизни. Когда воздух чистый и свежий, зелёные питомцы чувствуют себя лучше.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подходящей температуре семена быстрее прорастают, а стебли и листья развиваются крепче. Если становится слишком холодно, рост замедляется, а иногда растение и вовсе может заболеть.
</a:t>
            </a:r>
            <a:endParaRPr lang="en-US" sz="1299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растению опору и питательные вещества. В рыхлой и влажной земле корням легче расти и добывать нужное. Поэтому землю нужно беречь и не уплотнять без нужды.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 их работа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земле и помогает ему получать воду и питательные вещества. Он работает под землёй, поэтому его не видно, но без него растение не сможет жить крепко.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51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растению питаться на свету. В них происходит особая работа, благодаря которой растение растёт и становится сильнее. Листья также помогают ему дышать и испарять лишнюю влагу.
</a:t>
            </a:r>
            <a:endParaRPr lang="en-US" sz="1110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вырастают новые растения, если им хватает воды, тепла и света. Так природа продолжает свой круг, и на земле появляется всё больше зелёных жителей.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словно поднимает всё растение вверх. По нему вода и питательные вещества движутся к листьям, цветкам и плодам. Благодаря стеблю растение держится прямо и получает больше света.
</a:t>
            </a:r>
            <a:endParaRPr lang="en-US" sz="1127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для появления семян. Он часто красивый и яркий, чтобы привлекать насекомых. После цветения у растения образуются плоды, а внутри них — новые семена.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растениям расти
</a:t>
            </a:r>
            <a:endParaRPr lang="en-US" sz="297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и рыхление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помогает растениям водой и рыхлит землю, чтобы к корням легче поступали воздух и влага. Тогда ростки не грустят и растут бодрее.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сорняков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убирают сорняки, которые забирают у культурных растений свет, воду и питание. Если вовремя расчистить грядку, зелёным жителям становится просторнее и легче.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Подкормка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растения были крепкими, им дают удобрения. Подкормка помогает им получать дополнительные питательные вещества, особенно когда почва уже не может дать всего нужного.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Обрезка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ветви деревьев подрезают осторожно и аккуратно. Так деревья лучше растут, получают больше света и чаще радуют человека вкусными плодами.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теплицах создают тёплую и влажную среду. Это особенно важно для нежных растений, которые боятся холода. В таких условиях они развиваются быстрее и спокойнее.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семени вырастает новое растение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роста растения от семени до новых семян.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питании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ягоды часто становятся вкусным и полезным десертом. В них много витаминов, поэтому они помогают человеку расти, быть бодрым и реже простужаться.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зелень добавляют в супы, салаты и другие блюда. Они делают еду яркой, свежей и полезной, а ещё помогают организму работать правильно каждый день.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зёрен получают хлеб, кашу и другие сытные блюда. Злаки дают человеку энергию, чтобы учиться, играть, гулять и не уставать слишком быстро.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и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и семена — это маленькие, но очень питательные продукты. Из них получают масло, а сами они помогают надолго почувствовать сытость и получать нужные вещества.
</a:t>
            </a:r>
            <a:endParaRPr lang="en-US" sz="1299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содержит клетчатку, которая помогает пищеварению. Если есть её разнообразно, организм получает больше полезного, а питание становится вкусным и очень разноцветным.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и ароматные растения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Ромашку часто используют в чаях и настоях. Её нежные цветки помогают в домашнем уходе и известны своим мягким, спокойным ароматом.
</a:t>
            </a:r>
            <a:endParaRPr lang="en-US" sz="1224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
</a:t>
            </a:r>
            <a:pPr algn="l" indent="0" marL="0">
              <a:lnSpc>
                <a:spcPct val="100000"/>
              </a:lnSpc>
              <a:buNone/>
            </a:pPr>
            <a:r>
              <a:rPr lang="en-US" sz="5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липы хорошо знакомы многим семьям. Из них готовят тёплый ароматный напиток, который особенно приятно пить в прохладную погоду.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Ароматы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дают приятный запах, который используют в мыле, саше и ароматических смесях. Сухие травы и цветки сохраняют этот запах довольно долго.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 пахнет свежо и бодро, будто летний ветерок заглянул в чашку. Её добавляют в чай, сиропы и другие домашние заготовки.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и шалфей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и шалфей ценятся за полезные свойства и красивый вид. Их используют в настоях, а также как растительное сырьё для ухода дома.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дома и в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делают комнату живой и красивой. Они украшают подоконники, класс и уголок отдыха, а иногда даже поднимают настроение лучше, чем смешная переменка.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окне часто можно увидеть хлорофитум, фикус, герань и алоэ. Эти растения знакомы многим детям, потому что они хорошо растут в домашних и школьных условиях.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Комнатным растениям нужен светлое место и аккуратный полив. Если воды слишком много, корни могут пострадать, а если слишком мало — листья начнут грустить.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листья и уход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полезно осторожно протирать от пыли, чтобы им было легче работать. Когда растение замечают и ухаживают за ним регулярно, оно долго остаётся здоровым и красивым.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37460"/>
            <a:ext cx="221100" cy="17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городе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жару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закрывают от палящего солнца и делают прогулку приятнее. Под их кроной можно передохнуть, послушать птиц и немного спрятаться от летней жары.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для людей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город кажется более весёлым и дружелюбным. Когда вокруг растут деревья и цветы, людям хочется чаще выходить на улицу и беречь порядок.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рядом с домом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и скверах растения создают спокойные места для отдыха. Там можно гулять, играть и просто смотреть на зелень после уроков или прогулки.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задерживают пыль и помогают воздуху стать приятнее. Поэтому в парках и дворах дышится легче, чем на шумной улице без деревьев.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улицы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Клумбы, кустарники и газоны украшают город. Они делают дворы, площади и парки нарядными, словно город сам надел зелёную праздничную одежду.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 леса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тянутся к солнцу и образуют зелёную крышу леса. Под их кронами прохладно и спокойно, а на ветках строят гнёзда птицы. Стволы и корни помогают деревьям крепко держаться и жить много лет.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и нижний ярусы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деревьев растут кусты, травы и мох. Здесь прячутся насекомые, ёжики и маленькие зверьки, которым нужен укрытый уголок. Лес выглядит как настоящий дом с этажами, где у каждого растения есть своё место.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держит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и кустов удерживают почву, чтобы её не уносил ветер и не размывала вода. Кроны защищают землю от палящего солнца. Поэтому лес не только красив, но и очень важен для всей природы.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несколько этажей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 природе
</a:t>
            </a:r>
            <a:endParaRPr lang="en-US" sz="296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действий, которые помогают сохранить растения в лесу, парке и на клумбах.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напоминает людям, какие растения и животные нуждаются в особой защите.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List: история списка редких видов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появился международный список редких видов, который помогает их охранять
</a:t>
            </a:r>
            <a:endParaRPr lang="en-US" sz="11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Морковка на грядке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Рыжая морковь прячется в земле, а сверху качает зелёной ботвой. Её удобно собирать с грядки в корзину, а потом добавлять в суп, салат или есть сладкой и хрустящей.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свёкла и картофель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рядом стоят крепкие кусты капусты, круглая свёкла и картофельные кустики. Эти овощи помогают готовить сытные блюда для всей семьи, а ещё радуют свежим запахом земли и урожая.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для вкуса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Укроп, петрушка и лук растут быстро и делают еду вкуснее и ароматнее. Их срезают понемногу, чтобы на грядке ещё долго оставалась зелёная, вкусная и полезная полоска лета.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— зелёная кладовая дома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растениям расти и жить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 выращивает цветы, кусты и деревья в садах и парках. Он следит за поливом, обрезкой и посадкой, чтобы растения были здоровыми и красиво цвели.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 охраняет лес от мусора, пожаров и лишних рубок. Он помогает сохранить деревья, зверей и птиц, чтобы лес оставался живым и безопасным домом.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знает, как вырастить хороший урожай на поле и в огороде. Он подбирает сорта, следит за почвой и помогает растениям получать всё нужное для роста.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 составляет букеты и украшает помещения живыми цветами. Он умеет бережно обращаться с растениями, чтобы они дольше сохраняли свежесть и радовали людей.
</a:t>
            </a:r>
            <a:endParaRPr lang="en-US" sz="1299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 изучает строение, жизнь и разнообразие растений. Его работа помогает людям лучше понимать природу, находить редкие виды и защищать зелёный мир.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комнатным растением шаг за шагом
</a:t>
            </a:r>
            <a:endParaRPr lang="en-US" sz="281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домашнего ухода: сначала проверяют состояние почвы, затем подбирают полив и место, а после поддерживают чистоту и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1575" y="18200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600" y="183233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3237" y="35549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2675" y="35575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3444" y="3554975"/>
            <a:ext cx="155513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природы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цветы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Посаженный цветок делает двор, балкон или школьную клумбу уютнее. Когда мы ухаживаем за ним, вокруг становится больше зелени, а у нас — больше радости.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семена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можно бережно собирать и хранить для новых посадок. Так маленькое растение получает шанс вырасти снова, а зелёных друзей становится больше без лишних затрат.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деревья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нельзя ломать и царапать, ведь им нужно много времени, чтобы вырасти. Если их сохранять, они будут давать тень, чистый воздух и красоту.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делается из древесины, поэтому её стоит использовать разумно. Если писать аккуратно, сдавать макулатуру и не тратить листы зря, деревья дольше останутся в лесу.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Поливать вовремя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нужен многим растениям, особенно в жару и в сухом помещении. Главное — не лить слишком много воды, чтобы корни не начали страдать.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Долгожители и спринтеры
</a:t>
            </a:r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живут очень долго, почти как сказочные старожилы леса. Другие цветут всего несколько дней, но успевают порадовать людей ярким пятном. У каждого растения свой быстрый или неторопливый ритм жизни.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гигантов до крошек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растений есть огромные деревья и совсем маленький мох, который легко заметить только внимательно. Высокий дуб может стать настоящим великаном, а кактус удивит колючками и запасом воды.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Тянутся к 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ходят, как люди, но умеют искать свет. Их листья и стебли поворачиваются к солнцу, будто здороваются с ним утром. Это помогает им расти крепкими и зелёными.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удивлять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 растения помогают друг другу
</a:t>
            </a:r>
            <a:endParaRPr lang="en-US" sz="275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выращивают и отбирают растения с нужными свойствами, чтобы получать вкусные яблоки, сочные томаты, красивые розы и урожайные злаки. Так появляются новые сорта.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человеку хлеб, овощи, фрукты, зелень и масло. Без растительной пищи стол был бы гораздо беднее, а готовить вкусные и полезные блюда стало бы труднее.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помогают воздуху становиться свежее и приятнее. Они не только украшают мир, но и делают его удобнее для жизни людей и животных.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деревьев получают древесину, бумагу и другие нужные материалы. Человек использует их аккуратно, чтобы леса не исчезали и могли расти дальше.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деревья и комнатные растения радуют глаз и делают день добрее. Когда вокруг много зелени, хочется улыбаться и дышать глубже.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наши ежедневные помощники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нас, дают воздух, лекарства, материалы и красоту. Если беречь их и заботливо ухаживать за ними, мир вокруг станет здоровее, чище и намного приятнее для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2026-05-26T04:31:26Z</dcterms:created>
  <dcterms:modified xsi:type="dcterms:W3CDTF">2026-05-26T04:31:26Z</dcterms:modified>
</cp:coreProperties>
</file>