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эволюции: ключевая идея современной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объясняется изменением генофонда популяций.
</a:t>
            </a:r>
            <a:endParaRPr lang="en-US" sz="3945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объяснил отбор, но не наследственность. После переоткрытия законов Менделя стало ясно: эволюция имеет генетическую основу, а в XX веке ее удалось описать как процесс в популяциях количественно и точно.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биологии понадобился новый взгляд на эволюцию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формирования теории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 — Дарвин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 «Происхождение видов», где естественный отбор впервые становится центральным объяснением приспособленности и разнообразия живых организмов.
</a:t>
            </a:r>
            <a:endParaRPr lang="en-US" sz="1382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 — Мендель
</a:t>
            </a:r>
            <a:pPr algn="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Формулируются законы наследования признаков, которые позже позволили связать изменчивость организмов с передачей наследственной информации.
</a:t>
            </a:r>
            <a:endParaRPr lang="en-US" sz="1382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наследственности и развитие генетики создали научную основу для объединения эволюции, наследственности и популяционных процессов.
</a:t>
            </a:r>
            <a:endParaRPr lang="en-US" sz="13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67" y="1258598"/>
            <a:ext cx="1710236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037" y="1258598"/>
            <a:ext cx="1710236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885" y="1258598"/>
            <a:ext cx="1710236" cy="217821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164" y="1258598"/>
            <a:ext cx="1710236" cy="217821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создавшие современный синтез
</a:t>
            </a:r>
            <a:endParaRPr lang="en-US" sz="2872" dirty="0"/>
          </a:p>
        </p:txBody>
      </p:sp>
      <p:sp>
        <p:nvSpPr>
          <p:cNvPr id="8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9" name="Text 2"/>
          <p:cNvSpPr txBox="1"/>
          <p:nvPr/>
        </p:nvSpPr>
        <p:spPr>
          <a:xfrm>
            <a:off x="79944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Рональд Фишер, Джон Холдейн и Сьюэл Райт показали, что изменения наследственных признаков можно описывать строгими моделями. Их работы превратили эволюцию из общей идеи в количественную науку.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1171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 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Теодосий Добжанский связал генетику с изменчивостью природных популяций, показав, что наследственные различия реально действуют в естественной среде, а не только в лабораторных опытах.
</a:t>
            </a:r>
            <a:endParaRPr lang="en-US" sz="1051" dirty="0"/>
          </a:p>
        </p:txBody>
      </p:sp>
      <p:sp>
        <p:nvSpPr>
          <p:cNvPr id="11" name="Text 4"/>
          <p:cNvSpPr txBox="1"/>
          <p:nvPr/>
        </p:nvSpPr>
        <p:spPr>
          <a:xfrm>
            <a:off x="4671567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 ископаемые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Эрнст Майр уточнил роль изоляции и границ вида, Джордж Симпсон привлёк палеонтологические данные, а Джулиан Хаксли объединил результаты в книге «Эволюция: современный синтез».
</a:t>
            </a:r>
            <a:endParaRPr lang="en-US" sz="1051" dirty="0"/>
          </a:p>
        </p:txBody>
      </p:sp>
      <p:sp>
        <p:nvSpPr>
          <p:cNvPr id="12" name="Text 5"/>
          <p:cNvSpPr txBox="1"/>
          <p:nvPr/>
        </p:nvSpPr>
        <p:spPr>
          <a:xfrm>
            <a:off x="6600846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картина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вклад соединил генетику, систематику и палеонтологию в единую теорию, которая объясняет, как наследственные изменения накапливаются и приводят к появлению новых форм жизни.
</a:t>
            </a:r>
            <a:endParaRPr lang="en-US" sz="10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210" y="1479875"/>
            <a:ext cx="426768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Дарвиновская и синтетическая теории: в чём различие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современная теория уточнила и расширила идеи дарвинизма.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подход переносит акцент с отдельных организмов на популяции и делает эволюцию измеримым генетическим процессом.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эволюционного учения и синтетической теории эволюции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 эволюционных изменений
</a:t>
            </a:r>
            <a:endParaRPr lang="en-US" sz="2628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 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хранит наследственную информацию, а аллели задают варианты одного признака. Именно различия между аллелями становятся материалом для эволюционных изменений в популяции.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кроссинговер, независимое расхождение хромосом и случайное сочетание гамет создают наследственную изменчивость. Без этого материала естественный отбор не мог бы действовать.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на генетическом уровне выражается не в «превращении» особей, а в изменении частоты аллелей от поколения к поколению. Так меняется генофонд популяции.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новый вариант повышает шансы на выживание или размножение, он получает преимущество в следующих поколениях. Так случайное изменение может стать устойчивой чертой популяции.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эволюции и их вклад в изменение популяции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факторы эволюции не действуют изолированно: один и тот же генофонд одновременно получает новые варианты, перераспределяет их и отбирает наиболее успешные.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источники изменчивости и отбор, но итог всегда формируется совместным действием всех процессов.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схема по положениям синтетической теории эволюции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направляющая сила эволюции
</a:t>
            </a:r>
            <a:endParaRPr lang="en-US" sz="2569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Разрывающий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сразу крайние варианты признака и ослабляет промежуточные формы. Такой отбор может усиливать расхождение внутри одной популяции.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средний, уже удачный вариант признака и устраняет крайности. Он особенно важен там, где условия среды долго остаются относительно постоянными.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признака в одну сторону происходит тогда, когда среда меняется. В популяции постепенно увеличивается доля особей с новым полезным вариантом.
</a:t>
            </a:r>
            <a:endParaRPr lang="en-US" sz="15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адаптация в 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наследственных изменений и отбора в конкретной среде.
</a:t>
            </a:r>
            <a:endParaRPr lang="en-US" sz="306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элементарная единица эволюции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генофонд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особь не накапливает эволюционных изменений в течение жизни, а популяция объединяет свободно скрещивающихся особей с общим набором генов.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измеряют учёные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используют частоты аллелей и генотипов. Именно их изменения по поколениям показывают, как меняется наследственная структура популяции.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имеет свой ареал, численность и связи со средой. Эти параметры помогают понять, как она реагирует на изменения условий и давления отбора.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рассматривать эволюцию на уровне популяции, становятся видны реальные механизмы: отбор, дрейф, миграции и изоляция, а не только внешнее сходство организмов.
</a:t>
            </a:r>
            <a:endParaRPr lang="en-US" sz="17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изоляция запускает образование новых видов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Барьер, который разделяет популяцию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хребет, широкая река или море могут надолго разорвать единый ареал. После разделения группы особей начинают эволюционировать независимо, накапливая различия в генофондах. Со временем даже близкие формы уже не могут свободно скрещиваться друг с другом.
</a:t>
            </a:r>
            <a:endParaRPr lang="en-US" sz="1009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 — разные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популяции живут рядом, но используют разные местообитания, сроки цветения или ритмы размножения. Тогда возникает экологическая или поведенческая изоляция. Внешне различия могут быть незаметны, однако обмен генами постепенно сокращается, а расхождение усиливается.
</a:t>
            </a:r>
            <a:endParaRPr lang="en-US" sz="1042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потомство уже невозможно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считается завершением процесса видообразования: скрещивание становится невозможным либо не дает плодовитого потомства. У животных это чаще связано с несовместимостью поведения и строения, а у растений нередко с полиплоидией, особенно при симпатрическом видообразовании.
</a:t>
            </a:r>
            <a:endParaRPr lang="en-US" sz="9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и размер популяции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полезные аллели не закрепляются мгновенно: их судьбу часто решает случай, особенно при малой численности и резких сокращениях ареала.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малых популяциях дрейф сильнее, поэтому генетическое разнообразие теряется быстрее, а редкие варианты могут стать обычными случайно.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популяционной генетики; данные иллюстративные, 2026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изменений в популяции к крупным эволюционным преобразованиям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55825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меняются частоты аллелей, появляются локальные адаптации и новые варианты признаков. Процесс идет внутри популяций и хорошо наблюдается в природе, лаборатории и селекции.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49562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популяции долго существуют отдельно, генетические различия постепенно нарастают. Отбор, дрейф и изоляция действуют совместно, и небольшие изменения складываются в устойчивые эволюционные сдвиги.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443313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систематические группы возникают не скачком, а в результате длительного накопления микроэволюционных событий. Синтетическая теория объясняет это как исторический итог множества популяционных изменений.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и их функции в популяции
</a:t>
            </a:r>
            <a:endParaRPr lang="en-US" sz="2847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эволюционные процессы по-разному изменяют генофонд и уровень наследственной изменчивости.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определяется не одним механизмом, а их совместной работой: одни процессы создают разнообразие, другие его отбирают или случайно изменяют.
</a:t>
            </a:r>
            <a:endParaRPr lang="en-US" sz="1348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синтетической теории эволюции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850" y="1736750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72750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подтверждают синтетическую теорию
</a:t>
            </a:r>
            <a:endParaRPr lang="en-US" sz="2569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 микроорганизмами
</a:t>
            </a:r>
            <a:pPr algn="l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и других микроорганизмов можно быстро наблюдать появление устойчивых форм под действием отбора. Это делает эволюционные изменения измеримыми уже в ходе одного исследования.
</a:t>
            </a:r>
            <a:endParaRPr lang="en-US" sz="1080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насекомыми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дрозофилы и других насекомых показали роль мутаций, дрейфа и изоляции. Изменения в небольших популяциях особенно наглядно демонстрируют действие популяционных механизмов.
</a:t>
            </a:r>
            <a:endParaRPr lang="en-US" sz="108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молекул
</a:t>
            </a:r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ДНК и белков у разных организмов подтверждает их общее происхождение. Чем ближе виды родственны, тем меньше различий на молекулярном уровне обычно обнаруживается.
</a:t>
            </a:r>
            <a:endParaRPr lang="en-US" sz="1252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и биогеография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53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ряды и распределение видов по Земле показывают постепенность изменений и связь между прошлой историей континентов, изоляцией и возникновением новых форм жизни.
</a:t>
            </a:r>
            <a:endParaRPr lang="en-US" sz="10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действия отбора в природе и жизни человека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антибиотики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антибиотик убивает чувствительные клетки, выживают редкие устойчивые варианты. Их потомки быстро увеличивают долю нужных аллелей в популяции, поэтому резистентность может распространяться очень стремительно.
</a:t>
            </a:r>
            <a:endParaRPr lang="en-US" sz="1078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 инсектициды
</a:t>
            </a:r>
            <a:pPr algn="l" indent="0" marL="0">
              <a:lnSpc>
                <a:spcPct val="100000"/>
              </a:lnSpc>
              <a:buNone/>
            </a:pPr>
            <a:r>
              <a:rPr lang="en-US" sz="6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Сходный механизм работает у вредителей сельского хозяйства. После обработки инсектицидом преимущество получают особи с наследственной устойчивостью, и со временем препарат становится менее эффективным.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Высокогорная адаптация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жителей Тибета и Анд сформировались особенности, помогающие жить при дефиците кислорода. Такие примеры показывают, что естественный отбор действует и в человеческих популяциях.
</a:t>
            </a:r>
            <a:endParaRPr lang="en-US" sz="1172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6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домашних животных и культурных растений основана на отборе наследственно полезных признаков. Человек направляет этот процесс, ускоряя закрепление желательных вариантов без изменения самих законов наследования.
</a:t>
            </a:r>
            <a:endParaRPr lang="en-US" sz="10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становления синтетической теории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теории заняло почти столетие: сначала были идеи отбора, затем — законы наследственности, после чего возникло количественное описание популяций.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стал возможен только тогда, когда эволюцию научились объяснять одновременно через наследственность, отбор и поведение популяций.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развития эволюционного учения; 1859–1942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теория обновляется и где ее границы
</a:t>
            </a:r>
            <a:endParaRPr lang="en-US" sz="3041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добавила к классической модели молекулярные механизмы, нейтральную эволюцию, эпигенетические эффекты и горизонтальный перенос генов. Эти результаты уточняют картину, не отменяя ее основы.
</a:t>
            </a:r>
            <a:endParaRPr lang="en-US" sz="1788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развития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случаев важны особенности индивидуального развития и регуляции генов. Они помогают понять, почему один и тот же генетический набор может давать разные признаки в разных условиях.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Сохраняющееся ядро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расширение, главные положения остаются прежними: наследственная изменчивость, отбор, дрейф, миграции и изоляция по-прежнему объясняют изменения генофондов популяций.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эволюционных изменений к новому виду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изменчивость в популяции может завершиться видообразованием.
</a:t>
            </a:r>
            <a:endParaRPr lang="en-US" sz="271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теория остается ключевой
</a:t>
            </a:r>
            <a:pPr algn="l" indent="0" marL="0">
              <a:lnSpc>
                <a:spcPct val="100000"/>
              </a:lnSpc>
              <a:buNone/>
            </a:pPr>
            <a:r>
              <a:rPr lang="en-US" sz="1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связала наследственность, отбор и историю жизни в единую объяснительную систему. Она помогает понимать происхождение адаптаций, разнообразие видов и изменения популяций как закономерный природный процесс.
</a:t>
            </a:r>
            <a:endParaRPr lang="en-US" sz="37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2026-06-02T01:16:00Z</dcterms:created>
  <dcterms:modified xsi:type="dcterms:W3CDTF">2026-06-02T01:16:00Z</dcterms:modified>
</cp:coreProperties>
</file>