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jpe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Метрические соотношения в прямоугольном треугольнике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стороны, высоту и проекции по известным данным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прямоугольный треугольник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точно находить длины, площади и расстояния там, где измерить напрямую трудно. Теорема Пифагора и связанные с ней формулы делают решения задач понятными и надёжными.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 прямоугольном треугольнике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4325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25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Стороны, образующие прямой угол, обозначают буквами a и b. Именно они обычно известны в задачах, а затем используются для нахождения гипотенузы, площади и других элементов фигуры.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241600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 гипотенузе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41600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вершины прямого угла можно опустить высоту h на гипотенузу. Она делит треугольник на два меньших прямоугольных треугольника и помогает связать все элементы между собой.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432963" y="1675030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Гипотенуза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32963" y="1971127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Сторону, лежащую напротив прямого угла, называют гипотенузой и обозначают c. Она всегда самая длинная в прямоугольном треугольнике и участвует почти во всех формулах темы.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278" y="3458962"/>
            <a:ext cx="3836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p и q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30279" y="3876325"/>
            <a:ext cx="36078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делит гипотенузу на два отрезка, которые обозначают p и q. Их сумма равна всей гипотенузе: p + q = c, а сами отрезки входят в формулы проекций и высоты.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6241600" y="3420005"/>
            <a:ext cx="22779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равенства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6241600" y="3716102"/>
            <a:ext cx="22779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важно помнить три связи: a² = cp, b² = cq и h² = pq. Эти равенства вместе с теоремой Пифагора позволяют находить неизвестные элементы треугольника.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859100" y="121242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59025" y="148922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квадрат гипотенузы равен сумме квадратов катетов: c² = a² + b². Это основа всей темы и один из самых важных фактов школьной геометрии.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59100" y="3577775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859025" y="3854578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со сторонами 3, 4 и 5 удобно запомнить как классический пример. Здесь 3² + 4² = 5², поэтому числа образуют точную пифагорову тройку.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59100" y="2395100"/>
            <a:ext cx="3854100" cy="2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859025" y="2671903"/>
            <a:ext cx="3854100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две стороны, по теореме Пифагора можно найти третью. Для гипотенузы формула используется напрямую, а для катета её преобразуют и извлекают квадратный корень.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теорему Пифагора в задаче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решении задач на прямоугольный треугольник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3042" y="1145300"/>
            <a:ext cx="6458008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наборы чисел удобно использовать для быстрой проверки вычислений и самопроверки ответов.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пифагоровы тройки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числа целые, поэтому такие примеры удобно запоминать и применять для проверки результатов без округлений.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пифагоровы тройки, используемые в школьной геометрии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568" y="1226125"/>
            <a:ext cx="202500" cy="405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4704" y="2971106"/>
            <a:ext cx="354375" cy="40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8219" y="1266625"/>
            <a:ext cx="405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003" y="3011606"/>
            <a:ext cx="405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624318" y="1713982"/>
            <a:ext cx="37344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из прямого угла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624318" y="2131345"/>
            <a:ext cx="36450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опустить высоту из вершины прямого угла на гипотенузу, исходный треугольник распадается на два меньших прямоугольных треугольника. Это ключевой шаг для получения новых соотношений.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624318" y="3458962"/>
            <a:ext cx="22779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высоты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24318" y="3876325"/>
            <a:ext cx="22779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подобия следует соотношение h² = pq, где p и q — части гипотенузы. Высота определяется не всей гипотенузой целиком, а именно двумя её отрезками.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808219" y="1713982"/>
            <a:ext cx="36201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4808219" y="2131345"/>
            <a:ext cx="36201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получившихся треугольника подобны исходному и друг другу. Из-за одинаковых углов их стороны пропорциональны, а значит, между отрезками и высотой возникают точные равенства.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3433003" y="3458962"/>
            <a:ext cx="47967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формулами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3433004" y="3876325"/>
            <a:ext cx="4796700" cy="55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логика помогает вывести формулы для катетов и площади. Поэтому высота к гипотенузе не отдельная тема, а важное звено всей системы метрических соотношений.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 гипотенузе и её свойства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каждая формула отвечает за свой элемент треугольника, но все они работают вместе.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 и их связь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не конкурируют друг с другом: они дополняют одну общую модель прямоугольного треугольника.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формул темы: теорема Пифагора, проекции, высота, площадь
</a:t>
            </a:r>
            <a:endParaRPr lang="en-US" sz="9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0" y="2007732"/>
            <a:ext cx="2681400" cy="23828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3748025" y="5682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проекцией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748025" y="8533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Проекция катета на гипотенузу — это часть гипотенузы, на которую этот катет как бы «опирается» после проведения высоты. Для катета a соответствующий отрезок обозначают p.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48025" y="36708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отрезков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748025" y="39559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p и q вместе составляют всю гипотенузу: p + q = c. Это помогает проверять, правильно ли найдены части гипотенузы, и не допустить ошибки в дальнейшем решении.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48025" y="26366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катета b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748025" y="29217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второго катета работает аналогичное соотношение b² = cq. Здесь берут отрезок q, который соответствует этому катету. Важно не перепутать, какой отрезок относится к какой стороне.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48025" y="1602496"/>
            <a:ext cx="48423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катета a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748025" y="1887500"/>
            <a:ext cx="4877700" cy="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гипотенуза c и отрезок p, используют равенство a² = cp. Оно позволяет быстро найти катет a, не строя дополнительных вспомогательных фигур и не прибегая к лишним вычислениям.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34300" y="680025"/>
            <a:ext cx="25605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Проекции катетов на гипотенузу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все формулы выводятся из подобия треугольников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треугольник — три похожие фигуры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 прямого угла опускают высоту на гипотенузу, исходный треугольник как будто «размножается» на три похожие фигуры. У них совпадают углы, поэтому их стороны связаны пропорциями. Именно так появляются все формулы темы без лишних предположений.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в задачах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объясняет, почему разные формулы не противоречат друг другу и работают вместе. Это помогает видеть в задаче не набор отдельных правил, а одну цельную схему, где каждый известный элемент подсказывает следующий шаг.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пропорций к равенствам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сравнить соответствующие стороны подобных треугольников, можно получить формулы для катетов, высоты и отрезков гипотенузы. Сначала появляются пропорции, а затем из них выводятся равенства a² = cp, b² = cq и h² = pq.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89915"/>
            <a:ext cx="3975900" cy="1666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 показывают, как связаны стороны, высота и отрезки на гипотенузе в одном прямоугольном треугольнике.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метрических соотношений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соотношения опираются на один рисунок: прямоугольный треугольник с высотой к гипотенузе. По известным элементам можно находить остальные.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темы «Метрические соотношения в прямоугольном треугольнике»
</a:t>
            </a:r>
            <a:endParaRPr lang="en-US" sz="9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50" y="435775"/>
            <a:ext cx="7742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прямоугольного треугольника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24325" y="2394575"/>
            <a:ext cx="2277900" cy="6045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катеты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24329" y="3043522"/>
            <a:ext cx="2277900" cy="128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оба катета, площадь удобно находить по формуле S = ab/2. Она показывает, что площадь прямоугольного треугольника равна половине произведения его катетов.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32962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гипотенузу и высоту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432966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гипотенуза и высота к ней, используют запись S = ch/2. Этот способ особенно полезен, если катеты в задаче не даны напрямую.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241600" y="2394575"/>
            <a:ext cx="22779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241604" y="3043522"/>
            <a:ext cx="22779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выражения для площади должны давать одинаковый результат. Если ответы не совпадают, это помогает заметить ошибку в вычислениях или в выборе формулы.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ситуация в задаче подсказывает свой способ решения: важно сначала определить, какие элементы треугольника уже известны.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формула подходит к данным задачи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проста: одинаковые исходные данные ведут к разным формулам, поэтому сначала нужно распознать набор известных величин.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формулам темы и учебным примерам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решения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метрическими соотношениями в прямоугольном треугольнике.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47" y="1567421"/>
            <a:ext cx="378000" cy="37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047" y="1588421"/>
            <a:ext cx="378000" cy="33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147" y="3165761"/>
            <a:ext cx="378000" cy="336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62296" y="3144761"/>
            <a:ext cx="283500" cy="37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3" name="Text 1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097280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стороны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131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гипотенузу принимают за катет или наоборот. Из-за этого выбирают неверную формулу и получают неправильный ответ уже на первом шаге.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418179" y="158079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в корне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734047" y="2230532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нахождении стороны через корень важно помнить, что длина в геометрии не бывает отрицательной. Нужен только положительный результат вычисления.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1097280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связывают проекцию
</a:t>
            </a:r>
            <a:endParaRPr lang="en-US" sz="1400" dirty="0"/>
          </a:p>
        </p:txBody>
      </p:sp>
      <p:sp>
        <p:nvSpPr>
          <p:cNvPr id="19" name="Text 7"/>
          <p:cNvSpPr txBox="1"/>
          <p:nvPr/>
        </p:nvSpPr>
        <p:spPr>
          <a:xfrm>
            <a:off x="4131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Проекцию катета нужно относить именно к той части гипотенузы, на которую он опирается. Если перепутать p и q, формула даст неверное значение.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418179" y="3158136"/>
            <a:ext cx="3312600" cy="3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формулу
</a:t>
            </a:r>
            <a:endParaRPr lang="en-US" sz="1400" dirty="0"/>
          </a:p>
        </p:txBody>
      </p:sp>
      <p:sp>
        <p:nvSpPr>
          <p:cNvPr id="21" name="Text 9"/>
          <p:cNvSpPr txBox="1"/>
          <p:nvPr/>
        </p:nvSpPr>
        <p:spPr>
          <a:xfrm>
            <a:off x="4734047" y="3807871"/>
            <a:ext cx="3996900" cy="6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подходит не ко всем задачам. Если даны отрезки гипотенузы или высота, нужно применять формулы проекций и высоты, а не квадрат суммы катетов.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869" y="1073475"/>
            <a:ext cx="3927300" cy="18562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485" y="1073475"/>
            <a:ext cx="3927300" cy="18562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вычислений по теореме Пифагора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71950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6–8–10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871950" y="3570900"/>
            <a:ext cx="34935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Катеты 6 см и 8 см образуют удобный школьный пример: 6² + 8² = 10². Значит, гипотенуза равна 10 см. Такой результат легко проверить устно и быстро записать в тетради.
</a:t>
            </a:r>
            <a:endParaRPr lang="en-US" sz="1270" dirty="0"/>
          </a:p>
        </p:txBody>
      </p:sp>
      <p:sp>
        <p:nvSpPr>
          <p:cNvPr id="12" name="Text 4"/>
          <p:cNvSpPr txBox="1"/>
          <p:nvPr/>
        </p:nvSpPr>
        <p:spPr>
          <a:xfrm>
            <a:off x="4785575" y="3109175"/>
            <a:ext cx="34935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через высоту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5579" y="3570900"/>
            <a:ext cx="32976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гипотенузе провести высоту 4,8 см, площадь треугольника найдётся по формуле S = ch/2. При c = 10 см получаем 24 см². Здесь хорошо видно, как одна и та же фигура связывает разные формулы.
</a:t>
            </a:r>
            <a:endParaRPr lang="en-US" sz="12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задачах прямоугольный треугольник заменяет трудное измерение коротким вычислением по известным сторонам и высотам.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эти соотношения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Соотношения полезны там, где нужно быстро и точно находить расстояния: от школьных чертежей до практических измерений в реальных объектах.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применения метрических соотношений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4215" y="1145300"/>
            <a:ext cx="541566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работой важно не только помнить формулы, но и понимать, какие элементы треугольника они связывают.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перед контрольной работой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 смысл формулы, её легче выбрать в задаче и проверить полученный ответ. Запоминание без смысла часто приводит к ошибкам.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темы «Метрические соотношения в прямоугольном треугольнике»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другими разделами геометрии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03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703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подобие лежит в основе вывода формул темы. Поэтому метрические соотношения помогают лучше понять, как работают пропорции между сторонами похожих фигур.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631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построения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631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чертежах, планах и схемах эти формулы помогают заменить прямое измерение вычислением. Поэтому тема полезна не только в учебнике, но и в реальных ситуациях.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655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геометрия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655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на координатной плоскости прямоугольный треугольник часто помогает вычислять расстояния. Метрические соотношения делают такие задачи короче и нагляднее.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67950" y="1816494"/>
            <a:ext cx="17463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фигур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2667950" y="2430869"/>
            <a:ext cx="1746300" cy="15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площади прямоугольного треугольника позволяют связывать измерения сторон с площадью. Это удобно в задачах, где нужно найти площадь через разные данные.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431475"/>
            <a:ext cx="70953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Главное, что нужно запомнить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Пифагора и метрические соотношения дают полный набор инструментов для работы с прямоугольным треугольником. Они помогают находить стороны, высоту, проекции и площадь по известным данным.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2026-06-03T13:08:32Z</dcterms:created>
  <dcterms:modified xsi:type="dcterms:W3CDTF">2026-06-03T13:08:32Z</dcterms:modified>
</cp:coreProperties>
</file>