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друзья и вежливые слова — легко и интересно!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1. Family &amp; friends!
</a:t>
            </a:r>
            <a:endParaRPr lang="en-US" sz="439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этот модуль нужен четверокласснику
</a:t>
            </a:r>
            <a:endParaRPr lang="en-US" sz="2522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модуль помогает говорить о себе, семье, школе и друзьях простыми английскими фразами. Ребёнок повторяет знакомые слова, учится здороваться, вежливо обращаться к людям и уверенно строить короткие предложения.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Семья: кто есть кто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1312050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модуле дети учатся называть самых близких членов семьи: mother, father, sister, brother. Эти слова помогают говорить о родных людях просто, понятно и без лишних сложностей.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202922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добавляются grandmother, grandfather, aunt, uncle, cousin. Так ученик может рассказать не только о маме и папе, но и о других родственниках, которых он встречает на праздниках и дома.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9525" y="274639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образцы звучат очень естественно: This is my mother. These are my parents. I have a sister. Такие короткие предложения легко запомнить и использовать в устной 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9525" y="346357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тема соединяется с прилагательными: She is kind. He is nice. Это помогает не просто назвать человека, а сказать о нём немного больше, чем одно слово.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525" y="418074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 слух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слышит короткое описание семьи, он учится узнавать знакомые слова и соотносить их с людьми. Это отличная тренировка для слуха и 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 и добрые слова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близких используются слова kind, nice, caring, helpful, funny. Они помогают говорить о семье с уважением и добротой, а не просто перечислять имена.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love my family закрепляет главную мысль модуля: о близких говорят добрыми словами. Это хороший способ учиться не только английскому, но и внимательности к людям.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help each other показывает, что в семье важны поддержка и сотрудничество. Даже маленькая помощь дома делает жизнь спокойнее и приятнее для всех.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могут говорить: My dad is kind. My mum helps me. My family is big. Такие фразы короткие, но уже передают отношение к родным людям.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семья: слова и картинка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54575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быстро запомнить слова: mother, father, sister, brother. Когда слово рядом с изображением, ученик легче связывает английское название с нужным человеком.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изображению
</a:t>
            </a:r>
            <a:endParaRPr lang="en-US" sz="1171" dirty="0"/>
          </a:p>
        </p:txBody>
      </p:sp>
      <p:sp>
        <p:nvSpPr>
          <p:cNvPr id="13" name="Text 4"/>
          <p:cNvSpPr txBox="1"/>
          <p:nvPr/>
        </p:nvSpPr>
        <p:spPr>
          <a:xfrm>
            <a:off x="2213753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подписи grandma и grandpa расширяют тему семьи. Эти слова особенно удобно повторять вместе с фотографией или рисунком, где видно несколько поколений рядом.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и бабушка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72939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baby делает картинку живой и понятной. Оно помогает назвать самого маленького члена семьи и сделать описание семьи более полным и настоящим.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член семьи
</a:t>
            </a:r>
            <a:endParaRPr lang="en-US" sz="1171" dirty="0"/>
          </a:p>
        </p:txBody>
      </p:sp>
      <p:sp>
        <p:nvSpPr>
          <p:cNvPr id="17" name="Text 8"/>
          <p:cNvSpPr txBox="1"/>
          <p:nvPr/>
        </p:nvSpPr>
        <p:spPr>
          <a:xfrm>
            <a:off x="354573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This is my family подходит для начала рассказа о картинке. Оно простое, но очень полезное: с него легко начать устное описание без волнения.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56119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о семье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149227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are together показывает, что семья — это не только люди, но и общее время дома или на прогулке. Именно такие моменты чаще всего запоминаются детям.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3250773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вместе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10875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36275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38325"/>
            <a:ext cx="571500" cy="457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 помощь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и наводить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clean и tidy up помогают говорить о порядке дома. Ученик может сказать: I tidy my room. Это простое дело, но оно показывает ответственность и привычку помогать.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постель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make the bed — хороший пример полезного действия утром. Она короткая и понятная, поэтому легко запоминается и подходит для описания домашних дел ребёнка.
</a:t>
            </a:r>
            <a:endParaRPr lang="en-US" sz="115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Позаботиться о питомце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feed the pet показывает заботу о животных. Ребёнок может сказать: My brother feeds the cat. Такое предложение учит замечать, что помощь бывает очень тёплой и доброй.
</a:t>
            </a:r>
            <a:endParaRPr lang="en-US" sz="1074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Накрыть на стол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set the table учит помогать перед обедом или ужином. Это полезное домашнее действие показывает, что каждый член семьи может внести свой небольшой вклад.
</a:t>
            </a:r>
            <a:endParaRPr lang="en-US" sz="1158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маме
</a:t>
            </a:r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help и предложения вроде I help my mum закрепляют главную мысль: маленькая помощь в семье важна. Даже простое дело делает общий день легче и приятнее.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познакомиться и подружиться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простые английские фразы помогают начать разговор и перейти к дружбе.
</a:t>
            </a:r>
            <a:endParaRPr lang="en-US" sz="14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36275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36275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36275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Друг: каким он бывает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друг
</a:t>
            </a:r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kind описывает человека, который умеет быть внимательным и тёплым. Такой друг не обижает других и помогает, когда это действительно нужно.
</a:t>
            </a:r>
            <a:endParaRPr lang="en-US" sz="1186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общаться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friendly показывает, что с другом приятно разговаривать и играть. Он умеет слушать, отвечать спокойно и делать общение простым и радостным.
</a:t>
            </a:r>
            <a:endParaRPr lang="en-US" sz="1254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honest напоминает, что хороший друг говорит правду и ведёт себя честно. Это помогает строить доверие и чувствовать себя уверенно рядом с ним.
</a:t>
            </a:r>
            <a:endParaRPr lang="en-US" sz="1225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helpful подходит для друга, который поддержит в игре, в классе и дома. Простая фраза He helps me показывает, что помощь бывает совсем маленькой, но очень важной.
</a:t>
            </a:r>
            <a:endParaRPr lang="en-US" sz="1158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и смелый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funny и brave добавляют характеру друга живые черты. С таким человеком интересно играть, а ещё легче решаться на новые дела и не бояться ошибок.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общения с друзьями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1257813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want to play? и Let’s play together помогают начать игру без неловкости. Эти фразы дружелюбные, короткие и отлично подходят для перемены или работы в паре.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201414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Присоединиться к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join you? — полезная фраза, когда ребёнок хочет войти в игру или команду. Она звучит вежливо и показывает уважение к другим участникам.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3800" y="2770492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Поблагодарить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и You’re welcome нужны каждый день. С их помощью дети учатся благодарить за помощь, игрушку или добрый поступок, не забывая отвечать на спасибо.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352683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Извиниться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sorry помогает исправить неловкую ситуацию спокойно и без лишних слов. Эта фраза особенно полезна, если кто-то случайно задел другого или взял не свою вещь.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3800" y="4283168"/>
            <a:ext cx="63699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мирно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выражения помогают дружить, а не спорить. На уроке и на перемене они делают общение проще, вежливее и гораздо приятнее для 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play games together, им легче радоваться и договариваться. Совместная игра учит ждать очередь, слушать правила и делиться успехом без обид.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рисование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books и draw pictures — спокойные занятия, которые тоже сближают. Друзья могут обсуждать героев, рисунки и идеи, а заодно учиться слушать друг друга.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 bikes или играть в подвижные игры особенно интересно в компании. Здесь важны слово team и умение поддерживать товарища, а не соревноваться слишком серьёзно.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homework together и help each other показывают, что друзья могут быть полезны не только в игре. Вместе легче разобраться в задании и не забыть важные детали.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 — веселее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together, share и classmate подчеркивают главную мысль: общие дела делают дружбу крепче. Даже обычное занятие становится веселее, если рядом добрый и внимательный друг.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друзей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на английском языке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54550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thank you и sorry помогают говорить мягко и уважительно. Даже простая просьба звучит дружелюбнее, если добавить please, а благодарность делает общение теплее и приятнее.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5567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162188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 и goodbye нужны для приветствия и прощания. Они подходят в классе, дома и на улице, когда ребёнок встречает людей и хочет сказать несколько добрых слов.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63203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на каждый день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69827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Please help me показывает, как просить о помощи спокойно. Такой вариант учит не командовать, а обращаться к собеседнику вежливо, будто передаёшь ему маленькую улыбку.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070841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без грубости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54576" y="3757206"/>
            <a:ext cx="3998295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опоздал, задел кого-то или ошибся, помогает Sorry, I am late. Простое извинение снимает напряжение и показывает, что человек замечает чувства других.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09881" y="3187512"/>
            <a:ext cx="36873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вовремя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4572135" y="3757206"/>
            <a:ext cx="3998295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нужны не только на уроке английского. Они помогают дома, в школе и на перемене, потому что уважительный тон делает общение легче для всех.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727440" y="3187512"/>
            <a:ext cx="368739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тон общения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возник спор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9520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перестать спорить и сделать паузу. Слово Stop помогает прервать ссору, чтобы никто не сказал лишнего и не сделал больно другому человеку.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1967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Успокоиться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сказать Calm down и немного подышать спокойно. Когда эмоции утихают, детям легче слушать друг друга и думать не только о своей обиде.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24414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Обсудить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паузы можно сказать Let’s talk. Короткий разговор помогает понять, что случилось, почему возникла ссора и что именно не понравилось каждому участнику.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6861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It’s my turn и Can we share? помогают договориться без крика. Ребёнок учится не только настаивать на своём, но и искать справедливый вариант.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129308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Помириться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ошибся, важно сказать I’m sorry. После этого можно снова играть, учиться или стоять в очереди спокойно, уже как настоящие мирные переговорщики.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мирно решить маленькую ссору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школьных и домашних ситуаций, где нужно быстро успокоиться, договориться и продолжить общение без обиды.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36275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10875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36275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36275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 школе и дома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Classmates видят друг друга каждый день, вместе учатся и играют на переменах. С ними удобно делать задания, потому что рядом всегда есть кто-то, кто поможет и подскажет.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members дают ребёнку заботу и чувство безопасности. Дома можно рассказать о своём дне, попросить совет и почувствовать, что тебя слушают с вниманием.
</a:t>
            </a:r>
            <a:endParaRPr lang="en-US" sz="114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together показывает, что общие дела сближают людей. Когда дети играют, читают или рисуют вместе, у них появляется больше радости и меньше скуки.
</a:t>
            </a:r>
            <a:endParaRPr lang="en-US" sz="1240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означает помощь в нужный момент. Друзья и близкие могут поделиться карандашом, объяснить задание или просто поддержать добрым словом, когда что-то не получается.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семья, и друзья важны по-своему. Они учат заботе, уважению и доброте, а ещё делают обычный день немного светлее — почти как солнечный луч на парте.
</a:t>
            </a:r>
            <a:endParaRPr lang="en-US" sz="11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birthday party дети и взрослые собираются за столом, поют и поздравляют именинника. Кто-то приносит торт, кто-то дарит открытку, а кто-то просто улыбается особенно широко. Такие моменты помогают celebrate и enjoy together.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в которые хочется вернуться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picnic или дома у друзей дети играют в board games, бегают и придумывают смешные правила. Один раунд сменяет другой, и никто не хочет уходить слишком быстро. Когда все share радость, воспоминания становятся ярче.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crafts, singing или sports каждый может показать свой талант. Кто-то аккуратно вырезает, кто-то громко поёт, а кто-то помогает собрать команду. Такие занятия учат работать вместе и делать обычный день праздничным.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игры и общие воспоминания
</a:t>
            </a:r>
            <a:endParaRPr lang="en-US" sz="27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и уважение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my и your помогают понимать, что у каждого есть свои вещи. Когда ребёнок спрашивает Can I borrow your pencil? , он показывает уважение и не берёт предмет без спроса.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I и may I нужны, когда важно попросить аккуратно. May I come in? звучит спокойно и уважительно, особенно в классе, где все должны чувствовать себя комфортно.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делает просьбу мягкой, а выражение Please wait напоминает, что иногда нужно подождать. Терпение помогает не торопить других и не создавать лишнего напряжения.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без обиды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спрашивают и получают согласие, общение становится спокойным. Личные границы защищают настроение каждого, поэтому вежливая просьба часто работает лучше, чем громкое требование.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 маленькие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бывают big или small, и это нормально. В одной семье много людей, в другой — совсем немного, но забота и любовь важны одинаково.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разными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ребёнка воспитывают grandparents или только один parent. Такие семьи тоже тёплые и крепкие, потому что в них есть внимание, помощь и ежедневная поддержка.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питомцем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детей в семье есть pet, который тоже считается частью дома. Он делает жизнь веселее, а уход за ним учит ответственности и доброте.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приёмными детьми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Adopted children живут в семье, где их приняли и полюбили. Этот вариант семьи показывает, что главное не форма, а то, как люди относятся друг к другу.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 о разных семьях, важно выбирать добрые слова. Никто не должен чувствовать себя хуже или лучше других, потому что каждая семья ценна по-своему.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семьи — одинаковая ценность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фраз из модуля удобно запоминать, читать вслух и использовать в коротком разговоре на уроке.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предложений помогают быстро повторить тему и уверенно говорить по-английски.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модуля 1 «Family &amp; friends!»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семью и друзей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54575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семья, и друзья показывают care, когда помогают, выслушивают и замечают, что кому-то грустно. Забота делает отношения спокойнее и теплее, как мягкий плед в дождливый день.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213753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появляется там, где можно быть собой и не бояться ошибки. С близкими людьми ребёнок чувствует уверенность, потому что знает: его поддержат и поймут.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72939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помогает говорить спокойно, не перебивать и учитывать желания другого человека. Когда в семье и среди друзей есть уважение, спор превращается в разговор, а не в бурю.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54573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нужна и дома, и в классе. Карандаш, совет, уборка или напоминание о задании — маленькие действия, которые показывают: рядом есть надёжные люди.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56119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149227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and fun делают обычные моменты ярче. Совместная игра, ужин, прогулка или шутка создают тёплые воспоминания и напоминают, что люди вокруг нас очень важны.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3250773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вместе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модуля — добрые слова, которые работают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ученики могут назвать семью, познакомиться, вежливо попросить, подружиться и помириться. Эти простые английские слова делают общение в классе и дома добрее, спокойнее и веселее.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2026-05-30T09:22:52Z</dcterms:created>
  <dcterms:modified xsi:type="dcterms:W3CDTF">2026-05-30T09:22:52Z</dcterms:modified>
</cp:coreProperties>
</file>