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16, 17. Поиграем? Споём? (Повторение)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знакомые слова, поём, двигаемся и отвечаем быстро.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знакомо ученикам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повторения дети уже знают приветствия, простые команды, слова о классе и действиях. Они умеют отвечать коротко, работать с картинками, карточками и жестами — значит, задания будут понятными и посильными.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как способ быстро вспомнить слова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возвращает знакомую лексику без скуки: дети выбирают, показывают, находят пару и отвечают одним словом. Так слово вспоминается быстрее и звучит увереннее.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не только услышать, но и выполнить действие, внимание держится на слове. Простые задания с карточками и движением помогают сразу включиться в работу.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988" y="1789450"/>
            <a:ext cx="14962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действия на повторении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слова, связанные с работой на уроке: слушать, говорить, читать, писать, считать. Они звучат в коротких сочетаниях и легко узнаются на слух.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встать, сесть, повернись, покажи, подними руку помогают связать слово с движением. Ребёнок запоминает не только звук, но и действие.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счёт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Счёт, хлопки, пение и повторение ритма делают язык живым. Такие упражнения помогают не сбиваться и быстро вспоминать знакомые слова.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фразы и задания на выбор картинки или ответа поддерживают интерес. Ученик слышит слово, реагирует и сразу чувствует успех.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помогает запоминать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ведёт за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делает знакомые слова заметнее, потому что они звучат в одном ритме и возвращаются снова и снова. Дети быстро подхватывают припев, а короткие строки помогают не терять порядок слов.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без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встречаются в песне, их легче произносить вместе с классом. Рифма, паузы и хлопки подсказывают темп, а улыбки и движение превращают повторение в весёлую общую работу.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звучат увереннее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помогает не только вспомнить лексику, но и произнести её чётче. Ребёнок слышит образец, повторяет его и постепенно говорит смелее, почти как маленький артист на сцене.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повторение на уроке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знакомое слово проходит путь от слуха к действию и короткому ответу.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для простого ответа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Ja и nein помогают отвечать быстро и без длинного построения предложения. Ребёнок слышит вопрос, выбирает ответ и сразу включается в разговор.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Ich kann… и Ich mag… дают возможность сказать о себе совсем немного, но понятно. Для второго класса этого достаточно, чтобы почувствовать себя уверенно.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Los geht’s!, Komm!, Setz dich!, Steh auf! подходят для маленьких диалогов и игр. Они звучат живо, легко запоминаются и сразу связаны с действием.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и команды делают слова понятными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сопровождается движением, оно запоминается прочнее. Дети встают, садятся, хлопают, показывают предмет и сразу связывают звучание немецкого слова с действием.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особенно удобен для младших школьников: не нужно долго переводить, достаточно услышать команду и выполнить её. В классе появляется энергия, а учёба становится похожей на весёлую разминку.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и узнаём знакомое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на слух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слышат знакомое слово и сразу вспоминают его значение. Это не длинный перевод, а быстрый отклик на привычный звук.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строятся так, чтобы ребёнок отвечал сразу: показал, выбрал, повторил. Это похоже на игру в угадывание и поддерживает интерес.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Картинка-подсказка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соотносится с картинкой, предметом или действием. Такая опора помогает понять смысл даже тем, кто ещё не уверен в ответе.
</a:t>
            </a:r>
            <a:endParaRPr lang="en-US" sz="11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в паре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задаёт короткий вопрос, а другой отвечает знакомой фразой или словом. Так дети учатся соблюдать очередность реплик и внимательно слушать партнёра.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Парная работа делает ответ спокойным и безопасным: можно подсмотреть карточку, повторить за другом и попробовать ещё раз. Постепенно короткий диалог начинает звучать уверенно и естественно.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такое повторение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узнавание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знакомое слово, соотносит его с картинкой или жестом и быстро понимает смысл без длинного перевода.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— уверенный отклик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повторов материал становится прочнее: ребёнок отвечает смелее, меньше путается и чувствует, что немецкий язык ему по силам.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активное действие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повторяется вслух, сопровождается движением и коротким ответом, поэтому лучше запоминаются слух, произношение и порядок реплики.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хлопки и счёт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собирает внимание в одно место: дети хлопают, считают и произносят слова в одном темпе. Так легче не сбиться и держать правильную последовательность.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превращается в короткую разминку для голоса и рук. Повторяемые числа, хлопки и движения помогают запоминать слова почти как весёлую считалку.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песне и игре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узнавания на слух к уверенной речи через повторение, действие и короткие игровые задания.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уроков 16–17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выбирают нужную картинку, соединяют слово с действием и быстро показывают, что уже поняли. Задание идёт коротко и без лишних объяснений.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слово или фразу, а класс повторяет хором и по одному. Так тренируются слух, произношение и смелость говорить вслух.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ученики задают простой вопрос и отвечают короткой фразой. Это помогает не теряться и слушать собеседника до конца.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звучит припев песни или короткий общий ответ. Урок заканчивается на знакомой ноте, чтобы материал остался в памяти.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урока: картинки, карточки, игрушки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подсказывает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видно действие или предмет, и слово сразу становится понятнее. Ребёнок не гадает, а узнаёт знакомый образ и легко связывает его со звучанием по-немецки.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помогает выбрать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делают задание быстрым и понятным: нужно найти нужное слово, показать правильную картинку или поднять верный вариант. Это превращает повторение в маленькую игру.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оживляет урок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действует как весёлый помощник учителя: задаёт вопрос, просит повторить слово или показывает движение. Класс сразу оживает, а дети отвечают охотнее и смелее.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4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5677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без страха ошибиться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попытка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ответить не сразу и попробовать ещё раз. Важно не спешить, а дать себе время услышать слово и произнести его уверенно.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шанс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оказался неточным, учитель мягко подсказывает и предлагает повторить. Так ошибка превращается в обычный шаг к правильному варианту.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всегда есть одноклассник, образец и дружелюбный класс. Когда никто не смеётся над ошибкой, говорить по-немецки становится заметно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для класса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вопрос — короткий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спрашивает, другой отвечает знакомой фразой или одним словом. Всё звучит очень коротко, поэтому дети не теряются и легко включаются в разговор.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маленькая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реплики чередуются, класс слушает внимательнее и ждёт своей очереди. Получается маленькая речевая игра, где важно не только говорить, но и слышать партнёра.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проверяется повторение в конце урока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итоговой проверки: от показа знакомого материала к короткому ответу, парному действию и общему завершению.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опоры делают ответ понятным и спокойным: ребёнок слышит, видит и действует, а значит быстрее узнаёт знакомые немецкие слова.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уроков 16–17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повторения — слово, движение и игра — помогают детям запоминать материал увереннее.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повторение превращается в игру и песню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16–17 соединяют слово, движение, песню и игру в один дружный маршрут. Так дети повторяют материал легко, без страха и с хорошим настроением.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2026-05-25T00:11:10Z</dcterms:created>
  <dcterms:modified xsi:type="dcterms:W3CDTF">2026-05-25T00:11:10Z</dcterms:modified>
</cp:coreProperties>
</file>