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64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функций организма: основы и значение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систем организма поддерживает стабильность и адаптацию к изменениям.
</a:t>
            </a:r>
            <a:pPr algn="ctr" indent="0" marL="0">
              <a:lnSpc>
                <a:spcPct val="100000"/>
              </a:lnSpc>
              <a:buNone/>
            </a:pP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изучения регуляции жизнедеятельности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ученые, начиная с И.П. Павлова, исследуют, как организм человека поддерживает здоровье и отвечает на внешние вызовы благодаря слаженным процессам между клетками и органами.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Гомеостаз: поддержание внутреннего равновесия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контролирует температуру тела, удерживая её близкой к 36,6°C, что важно для нормального функционирования органов и обмена веществ.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гомеостаза могут вызвать серьёзные заболевания, такие как гипотермия из-за переохлаждения или сахарный диабет вследствие неправильного регуляторного баланса.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глюкозы в крови обычно колеблется в пределах 3,3-5,5 ммоль/л, что обеспечивает энергию для клеток и предотвращает болезни.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как центр управления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контролирует мысли, движения и чувства, обрабатывая информацию и отдавая команды через спинной мозг к органам. Это главный координационный центр организма.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и его роль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проводит сигналы между головным мозгом и телом, обеспечивая быстрые рефлексы и связь с конечностями и внутренними органами для поддержания жизнедеятельности.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Нервы — коммуникационные линии тела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нервов передаёт электрические импульсы, позволяя быстро реагировать на внешние раздражители и регулируя работу органов, поддерживая гомеостаз и адаптацию.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нервной системы
</a:t>
            </a:r>
            <a:endParaRPr lang="en-US" sz="5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эндокринные железы и их роль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регулирует секрецию гормонов, контролируя множество функций организма, включая рост и обмен веществ.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 отвечает за уровень сахара в крови, выделяя инсулин и глюкагон для поддержания его стабильности.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железа вырабатывает гормоны, влияющие на скорость обмена веществ и энергетический баланс тела.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Надпочечники выделяют гормоны, такие как адреналин, которые помогают организму справляться со стрессовыми ситуациями и поддерживать давление.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275" y="2118335"/>
            <a:ext cx="7900200" cy="53928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5" y="2083614"/>
            <a:ext cx="7900200" cy="542367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 и защита организма
</a:t>
            </a:r>
            <a:endParaRPr lang="en-US" sz="5000" dirty="0"/>
          </a:p>
        </p:txBody>
      </p:sp>
      <p:sp>
        <p:nvSpPr>
          <p:cNvPr id="7" name="Text 2"/>
          <p:cNvSpPr txBox="1"/>
          <p:nvPr/>
        </p:nvSpPr>
        <p:spPr>
          <a:xfrm>
            <a:off x="1101270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Лимфоциты и лейкоциты — стражи здоровья
</a:t>
            </a:r>
            <a:pPr algn="l" indent="0" marL="0">
              <a:lnSpc>
                <a:spcPct val="90000"/>
              </a:lnSpc>
              <a:buNone/>
            </a:pPr>
            <a:r>
              <a:rPr lang="en-US" sz="24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клетки распознают и уничтожают чужеродные микроорганизмы и поврежденные клетки, поддерживая защиту организма от инфекций и болезней.
</a:t>
            </a:r>
            <a:endParaRPr lang="en-US" sz="2477" dirty="0"/>
          </a:p>
        </p:txBody>
      </p:sp>
      <p:sp>
        <p:nvSpPr>
          <p:cNvPr id="8" name="Text 3"/>
          <p:cNvSpPr txBox="1"/>
          <p:nvPr/>
        </p:nvSpPr>
        <p:spPr>
          <a:xfrm>
            <a:off x="9286625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узлы и антитела
</a:t>
            </a:r>
            <a:pPr algn="l" indent="0" marL="0">
              <a:lnSpc>
                <a:spcPct val="90000"/>
              </a:lnSpc>
              <a:buNone/>
            </a:pPr>
            <a:r>
              <a:rPr lang="en-US" sz="24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узлы фильтруют лимфу, задерживая вредные частицы, а антитела связываются с вирусами и бактериями, нейтрализуя их вред.
</a:t>
            </a:r>
            <a:endParaRPr lang="en-US" sz="247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реагирует практически мгновенно, а гормональные ответы требуют времени для распространения по организму.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скорости позволяют организму быстро реагировать на угрозы и плавно адаптироваться к долгосрочным изменениям.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скорости регуляторных систем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 год
</a:t>
            </a:r>
            <a:endParaRPr lang="en-US" sz="145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049712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гормоны и их влияние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важнейшие гормоны и их биологические эффекты на организм человека.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оказывают специфическое действие на органы, поддерживая жизненно важные функции организма.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действие обратных связей обеспечивает точную и стабильную работу всех систем организма.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механизмы важны для поддержания баланса и быстрой адаптации под влиянием изменяющихся условий.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Положительная обратная связь усиливает процессы, как при свёртывании крови для быстрого заживления ран.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обратная связь снижает отклонения от нормы, например, при увеличении сахара повышается выработка инсулина.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 в регуляции организма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регуляции уровня глюкозы в крови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учебные материалы по биологии человека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Симпатическая система: подготовка к действиям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Симпатическая система активизирует тело в ответ на стрессовые ситуации. Она расширяет зрачки, ускоряет сердечный ритм и увеличивает приток крови к мышцам, помогая быстро реагировать на опасность.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Парасимпатическая система: отдых и восстановление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Парасимпатическая система отвечает за расслабление организма. Она замедляет пульс, усиливает пищеварение и способствует восстановлению энергии после активности, поддерживая общее равновесие и здоровье.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Симпатическая и парасимпатическая системы: функции и примеры
</a:t>
            </a:r>
            <a:endParaRPr lang="en-US" sz="5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Рецепторы: восприятие среды и начало регуляции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реагируют на внешние стимулы — свет, звук, химические вещества и температуру, обеспечивая контакт организма с окружающей средой.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передают сигналы в нервную систему, инициируя реакции, как в случае рефлекторной дуги при быстром отдергивании руки от горячего предмета.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рецепторам организм быстро адаптируется, поддерживая гомеостаз и предотвращая повреждения.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роста и их влияние на развитие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Соматотропин и стимуляция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 соматотропин отвечает за увеличение размеров костей и мышц, что особенно важно в период подросткового роста. Его баланс влияет на нормальное развитие всего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Тиреоидные гормоны и обмен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Тиреоидные гормоны регулируют скорость обменных процессов, поддерживая энергию и активность. Их недостаток замедляет развитие, а избыток может привести к нарушениям.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Сосуды кожи сужаются или расширяются, регулируя теплоотдачу и поддерживая температуру тела в оптимальных пределах.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терморегуляции тела человека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Потоотделение охлаждает тело в жару, испарение влаги снижает температуру, предотвращая перегрев.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 условиях возникает дрожь — мышечные сокращения, которые генерируют тепло и помогают согреться.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185434"/>
            <a:ext cx="10121400" cy="5527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нервная, эндокринная и иммунная системы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характеристики трёх систем регуляции, показывая их различия и особенности.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система выполняет уникальную функцию и действует с разной скоростью, обеспечивая гармоничное взаимодействие для поддержания здоровья.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125" y="3234319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581" y="6597494"/>
            <a:ext cx="622388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6825" y="6582569"/>
            <a:ext cx="711300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витаминов и минералов для регуляции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D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Участвует в синтезе гормонов и укреплении костей, поддерживает иммунитет и помогает организму воспринимать кальций.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B6 и B12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Необходимы для нормальной работы нервной системы и производства нейромедиаторов, влияющих на настроение и внимание.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элемент для передачи нервных импульсов и сокращения мышц, влияющий на работу сердца и мышечной активности.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Регулирует сердечный ритм и поддерживает баланс жидкости, важен для нормального функционирования клеток и органов.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Заболевания, связанные с нарушением регуляции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диабет: разрушение баланса сахара
</a:t>
            </a:r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недостатке инсулина нарушается контроль уровня глюкозы в крови, что приводит к серьезным осложнениям. Диабет требует постоянного наблюдения и коррекции режима.
</a:t>
            </a:r>
            <a:endParaRPr lang="en-US" sz="1761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Гипотиреоз и его последствия для организма
</a:t>
            </a:r>
            <a:pPr algn="l" indent="0" marL="0">
              <a:lnSpc>
                <a:spcPct val="90000"/>
              </a:lnSpc>
              <a:buNone/>
            </a:pPr>
            <a:r>
              <a:rPr lang="en-US" sz="17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Недостаточная выработка гормонов щитовидной железы снижает обмен веществ, вызывает слабость и снижает энергию. Важно своевременное лечение для восстановления баланса.
</a:t>
            </a:r>
            <a:endParaRPr lang="en-US" sz="1772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Аллергии: иммунная система в неправильной реакции
</a:t>
            </a:r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Избыточная реакция иммунитета на безвредные вещества вызывает воспаление и дискомфорт. Понимание механизмов помогает эффективно контролировать симптомы.
</a:t>
            </a:r>
            <a:endParaRPr lang="en-US" sz="176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эмоций и поведения с помощью биохимии мозга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Нейромедиаторы, такие как серотонин и дофамин, регулируют настроение, формируя ощущение радости и мотивации.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биохимических процессов важен для стабильности эмоций и адекватного реагирования на окружающий мир.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стресса — адреналин и кортизол — активируются в ответ на опасность, повышая внимательность и готовность к действию.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чувствительность рецепторов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тренировки усиливают работу рецепторов, улучшая реакцию организма на внешние изменения и поддерживая гормональный баланс, что важно для здоровья подростков.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Здоровое питание — основа баланса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обеспечивает организм необходимыми веществами, укрепляет иммунитет и стабилизирует обмен веществ, способствуя гармоничному развитию и активности.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физической активности и здорового образа жизни
</a:t>
            </a:r>
            <a:endParaRPr lang="en-US" sz="5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 важна регуляция функций организма для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Гармоничная работа систем обеспечивает здоровье и устойчивость к стрессам в период активного роста, помогая подросткам успешно учиться и формировать полезные привычки.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2026-05-09T01:06:08Z</dcterms:created>
  <dcterms:modified xsi:type="dcterms:W3CDTF">2026-05-09T01:06:08Z</dcterms:modified>
</cp:coreProperties>
</file>