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 are they?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 группе: they заменяет слово «они».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90757" y="75"/>
            <a:ext cx="365001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слово they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They помогает не повторять имена и сразу говорить о нескольких людях, животных или предметах. Это простое слово особенно удобно в знакомых детских ситуациях: в классе, дома, на площадке и на прогулке.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25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they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9900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They переводится как «они». Это слово помогает говорить о группе целиком, не называя каждый предмет или человека по отдельности. Так фраза звучит короче и понятнее.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1625" y="198945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для нескольких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They используют, когда людей, животных или предметов больше одного. Подойдут, например, two boys, three cats или many books. Для одного человека или одного предмета это местоимение не подходит.
</a:t>
            </a:r>
            <a:endParaRPr lang="en-US" sz="1325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29889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с one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один мальчик, одна девочка, одна игрушка или одна кошка, нужно выбрать he, she или it. They начинается только там, где уже есть множественное число.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3988344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про группу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спрашивают: Who are they? , речь идёт не об одном герое, а о нескольких. Это удобный способ спросить о друзьях, одноклассниках, животных или вещах без повторов.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001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They в классе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700" y="990000"/>
            <a:ext cx="2818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 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ситуациях they встречается очень часто. Например: They are in the classroom. По смыслу понятно, что речь идёт сразу о нескольких учениках, а не об одном ребёнке.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62926" y="990000"/>
            <a:ext cx="2818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 помогают быстро запомнить тему: They are happy. They are friends. Такие примеры легко представить на уроке, ведь они описывают знакомый школьный день.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064150" y="990000"/>
            <a:ext cx="2818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Наглядная картинка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показать на изображении группу детей за партами или у доски. Тогда сразу видно множественное число, и становится понятно, почему используется именно they.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they звучит удобно
</a:t>
            </a:r>
            <a:endParaRPr lang="en-US" sz="2212" dirty="0"/>
          </a:p>
        </p:txBody>
      </p:sp>
      <p:sp>
        <p:nvSpPr>
          <p:cNvPr id="11" name="Text 2"/>
          <p:cNvSpPr txBox="1"/>
          <p:nvPr/>
        </p:nvSpPr>
        <p:spPr>
          <a:xfrm>
            <a:off x="644538" y="107712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вместо повтора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рассказать о нескольких друзьях, не стоит повторять имена снова и снова. Достаточно сказать they, и фраза сразу становится короче, чище и удобнее для чтения.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44538" y="2030202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They are my friends. They like English. Эти предложения легко связать с уроком и общением в классе. Ребёнку проще запомнить слово, когда оно встречается в знакомой ситуации.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4538" y="298329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They play together. They read books. Здесь видно, что группа делает что-то вместе. Такие фразы особенно полезны, потому что они простые, живые и очень похожи на реальную речь.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44525" y="3936398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 для детей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модели помогают не отвлекаться на сложные правила. Ученик видит знакомые слова и быстро понимает смысл. Это хороший способ начать говорить по-английски без лишней путаницы.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правильное местоимение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зависит только от числа: один или несколько.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местаимения they в простых предложениях почти всегда выбирают are. Это помогает быстро строить правильные фразы без лишних сомнений.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Базовое правило английской грамматики для начального уровня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7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правило
</a:t>
            </a:r>
            <a:endParaRPr lang="en-US" sz="6785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they + are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71200" y="258900"/>
            <a:ext cx="47112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They для животных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171200" y="990000"/>
            <a:ext cx="4711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They подходит, если животных больше одного: cats, dogs, birds, rabbits. Когда в предложении есть группа, слово they помогает сразу показать множественное число без повторения названий.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171225" y="2334416"/>
            <a:ext cx="4711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cats are sleeping. They are sleeping. The dogs are running. Такие фразы легко понять, потому что они описывают привычные действия животных в очень короткой форме.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171200" y="3678832"/>
            <a:ext cx="4711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Наглядность важна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картинке лучше показать два или три животных. Тогда сразу видно, почему используется they, и ребёнок быстрее запоминает связь между словом и множественным числом.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1266922"/>
            <a:ext cx="311100" cy="248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7958" y="1242412"/>
            <a:ext cx="260662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8200" y="2954337"/>
            <a:ext cx="297900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9339" y="2954337"/>
            <a:ext cx="297900" cy="29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63889" y="1253095"/>
            <a:ext cx="311100" cy="2765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для множественного числа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Two, three, many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two, three, many, some и all часто подсказывают, что речь идёт о группе. Если их видишь, стоит подумать о they.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1275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Books и другие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множественного числа у слов books, apples, toys, pens тоже помогает. Оно показывает, что предметов несколько, а значит, местоимение часто будет they.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160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вещи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или группа школьных предметов — отличный ориентир. Если на столе лежат pencils или books, можно смело думать о множественном числе и выбирать they.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1275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помогают не теряться и выбирать местоимение быстрее. Для младших школьников это как маленькая шпаргалка: увидел «много» — вспомнил they.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3639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 группе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предложении несколько кошек, собак, птиц или кроликов, they подходит гораздо лучше. Один питомец — это уже другой случай, там нужен he, she или it.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тем, как выбрать ответ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выбрать местоимение и глагол без ошибок.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They в коротких диалогах
</a:t>
            </a:r>
            <a:endParaRPr lang="en-US" sz="2212" dirty="0"/>
          </a:p>
        </p:txBody>
      </p:sp>
      <p:sp>
        <p:nvSpPr>
          <p:cNvPr id="10" name="Text 2"/>
          <p:cNvSpPr txBox="1"/>
          <p:nvPr/>
        </p:nvSpPr>
        <p:spPr>
          <a:xfrm>
            <a:off x="352741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группе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диалоге слово they помогает сразу спросить о нескольких людях или предметах. Фраза Who are they? звучит просто и подходит для школьного разговора.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34135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без лишних повторов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ответ уже ясен, достаточно сказать They are my cousins. Одно местоимение заменяет длинный список имён и делает речь короче, чище и понятнее.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15525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на прогулке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Where are they? часто встречается, когда ищут друзей в парке или во дворе. Так дети учатся задавать вопросы о группе, не усложняя предложение.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96926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ответ-согласие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вопрос Are they friends? можно ответить Yes, they are. Такая форма показывает, что they удобно использовать и в вопросах, и в простых ответах.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001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без повторения имён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700" y="990000"/>
            <a:ext cx="2818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вместо списка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группе несколько человек, не нужно каждый раз называть всех по именам. Слово they помогает говорить о них быстро, спокойно и без повторов.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62926" y="990000"/>
            <a:ext cx="2818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короткой фразе They are students уже понятно, что речь идёт о нескольких учениках. Это особенно полезно в простых текстах и разговорах для младших школьников.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064150" y="990000"/>
            <a:ext cx="2818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рядом и 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They are in the garden и They are together показывают, что люди или дети находятся в одном месте. Так английское предложение звучит естественно и легко.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
</a:t>
            </a:r>
            <a:endParaRPr lang="en-US" sz="2212" dirty="0"/>
          </a:p>
        </p:txBody>
      </p:sp>
      <p:sp>
        <p:nvSpPr>
          <p:cNvPr id="11" name="Text 2"/>
          <p:cNvSpPr txBox="1"/>
          <p:nvPr/>
        </p:nvSpPr>
        <p:spPr>
          <a:xfrm>
            <a:off x="644538" y="107712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глагол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they нельзя ставить is. Ошибка They is happy звучит по-английски неверно. Для группы нужно помнить простую пару: they are.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44538" y="2030202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 одним человеком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They не используют для одного мальчика, одной девочки или одного предмета. Если речь идёт об одном человеке, выбирают he или she.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4538" y="298329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 — не they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одного животного или вещи подходит it. Например, one cat is it, а не they. Здесь главное правило снова связано с числом.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44525" y="3936398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ответом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тем как писать фразу, полезно быстро спросить себя: один это кто-то или несколько? Такой маленький вопрос помогает избежать самой распространённой ошибки.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They в коротких историях
</a:t>
            </a:r>
            <a:endParaRPr lang="en-US" sz="2212" dirty="0"/>
          </a:p>
        </p:txBody>
      </p:sp>
      <p:sp>
        <p:nvSpPr>
          <p:cNvPr id="10" name="Text 2"/>
          <p:cNvSpPr txBox="1"/>
          <p:nvPr/>
        </p:nvSpPr>
        <p:spPr>
          <a:xfrm>
            <a:off x="352741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одной команды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маленькой истории про пиратов или путешественников слово they объединяет всю группу. Так текст становится короче, а читать его второкласснику намного легче.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34135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без повтора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предложения The pirates are brave можно сказать They are on the ship. Местоимение заменяет повтор, и рассказ звучит плавно, как настоящий маленький сюжет.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15525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 птицах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сказке или описании природы удобно написать The birds are flying. They are in the sky. Два предложения легко связываются и остаются понятными.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96926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и простой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истории есть they, предложения выглядят дружелюбно и не перегружают читателя. Это помогает детям быстрее понимать смысл и запоминать новые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7" y="62"/>
            <a:ext cx="365001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1200" y="258900"/>
            <a:ext cx="47112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They для предметов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171200" y="956825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вещей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перед нами несколько карандашей, мячей или книг, удобно использовать they. Это помогает говорить о предметах так же просто, как о людях.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171225" y="1964758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класса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The pencils are on the desk. They are new показывают, что речь идёт о нескольких предметах. Для урока это очень наглядный и понятный пример.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171200" y="2972691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дома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комнате можно сказать The balls are red. They are in the box. Такое предложение подходит для игрушек, школьных вещей и других знакомых предметов.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171200" y="3980629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количество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предмет один, they не подходит. Но если их два, три или больше, местоимение сразу становится нужным помощником. Тут английский любит порядок.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шага к правильной фразе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алгоритм выбора местоимения и глагола для предложений о людях, животных и предметах.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небольшая схема помогает второклассникам быстро проверить предложение: сначала число, потом местоимение, затем is или are.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Собственное правило урока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шага помогают выбрать правильное местоимение и глагол.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001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They в повседневной жизни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легко сказать They are my classmates. Так дети учатся говорить о своих одноклассниках как о группе, не перечисляя всех по именам.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32312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игрушках и вещах тоже можно сказать They are my toys. Это особенно удобно, когда на полке или столе лежит несколько знакомых предметов.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03023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They are on the table подходит для книг, тетрадей или карандашей. Она короткая и помогает описывать обычную домашнюю или школьную картину.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7375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прогулке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парке можно услышать They are in the park. Такое предложение связывает тему урока с жизнью ребёнка и делает английский ближе и понятнее.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 темы
</a:t>
            </a:r>
            <a:endParaRPr lang="en-US" sz="2212" dirty="0"/>
          </a:p>
        </p:txBody>
      </p:sp>
      <p:sp>
        <p:nvSpPr>
          <p:cNvPr id="10" name="Text 2"/>
          <p:cNvSpPr txBox="1"/>
          <p:nvPr/>
        </p:nvSpPr>
        <p:spPr>
          <a:xfrm>
            <a:off x="741326" y="1106812"/>
            <a:ext cx="52872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посмотри, один это человек, животное или предмет, или их несколько. От числа зависит, подойдёт ли you? Нет, здесь нужен именно he, she, it или they.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41326" y="2406891"/>
            <a:ext cx="52872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местоимение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предмет один, they не подходит. Если их много, выбирай they. Такое правило помогает быстро понять, как построить короткое и правильное предложение.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41326" y="3706991"/>
            <a:ext cx="52872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глагол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одного предмета или человека обычно ставят is, а после нескольких — are. Если фраза звучит странно, значит, нужно ещё раз посмотреть на число.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They — маленькое слово, которое сильно помогает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главное: they означает «они» и используется, когда людей, животных или предметов несколько. Если один — he, she или it; если много — they, а после него обычно ставится are.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2026-05-31T02:08:32Z</dcterms:created>
  <dcterms:modified xsi:type="dcterms:W3CDTF">2026-05-31T02:08:32Z</dcterms:modified>
</cp:coreProperties>
</file>