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Essay Making Suggestions: что это за сочинение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Сочинение, где предложения помогают решить проблему и улучшить ситуацию.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этот тип сочинения в 7 классе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часто встречается в школьных темах: порядок на переменах, чистота в классе, спорт, столовая, правила поведения. Он помогает развивать словарь по повседневным темам и учит писать коротко, логично и грамотно.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сочинения с предложениями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51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с обозначения трудности или неудобства. Читатель сразу понимает, что именно нужно улучшить, а дальше автор переходит к вариантам решения.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звучат спокойно и корректно. В таких сочинениях важны простые формулировки, которые не выглядят приказом, а предлагают разумный выход из ситуации.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736000" y="1314501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идея должна быть не только названа, но и объяснена. Нужно показать, почему это решение полезно, удобно или реально выполнимо в школьной жизни.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736000" y="3122404"/>
            <a:ext cx="2807700" cy="14590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текста нужны связки и логика. Они помогают не перескакивать с одной мысли на другую и делают сочинение понятным для проверяющего.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сочинения и содержание каждого абзаца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текста выполняет свою задачу и помогает выстроить ясную логику.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текст выглядит цельным, когда у каждого абзаца есть своя функция и нет лишних деталей.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структура essay making suggestions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 терять мысль и сохранять ясную структуру.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560" y="1638300"/>
            <a:ext cx="1326555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утром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много учеников, и сразу заметно, где не хватает порядка. Это хороший фон для вступления: можно коротко назвать тему и сразу указать на проблему, не переходя к решениям. Такое начало звучит естественно и спокойно.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библиотека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 легко показать ситуацию, которую нужно улучшить: шум, нехватку мест или неудобные правила. Вступление должно быть коротким и нейтральным. Достаточно одной фразы о теме и одной фразы о самой трудности.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в коридоре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видно, как ученикам мешает теснота, шум или беспорядок. Это помогает сделать вступление конкретным и понятным. Автор не объясняет всё сразу, а только обозначает проблему, чтобы дальше предложить решения.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сильное вступление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предложений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should…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подходит для простого и ясного совета. Она звучит вежливо и помогает сразу назвать решение, не делая фразу слишком жёсткой или сложной для 7 класса.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would be a good idea to…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вариант делает предложение более мягким и естественным. Он особенно полезен, когда нужно показать не приказ, а разумную и продуманную мысль.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Another solution is…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добавить второе предложение без повторов. С ней текст становится разнообразнее, а читатель лучше видит, что у проблемы есть несколько вариантов.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 way to solve this problem is…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удобно, когда нужно представить идею как практичный способ решения. Оно звучит аккуратно и хорошо подходит для вступления к новому абзацу.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хороший объём сочинения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текста отводится предложениям и их объяснению, поэтому сочинение остаётся содержательным даже при небольшом объёме.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частей помогает писать кратко, но не терять логику и убедительность.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школьного сочинения essay making suggestions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предложение становится убедительным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выглядит сильнее, если она делает школьную жизнь безопаснее. Такие аргументы легко понять: они связаны с привычными ситуациями и дают ясную практическую пользу.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идея делает чтение, отдых или учёбу спокойнее, она звучит убедительно. Конкретный пример помогает показать, что предложение действительно улучшает школьный день.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о порядке, мусоре и аккуратности легко обосновать. Чистая среда сразу заметна всем, поэтому такой аргумент не требует сложных объяснений.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помогает быстрее или удобнее выполнять привычные дела, оно кажется особенно разумным. Для школьника это понятный и убедительный аргумент.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Связки, которые помогают строить логичный текст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first, second, also, moreover и in addition помогают расширять текст. С их помощью идеи идут друг за другом, а сочинение выглядит организованным и плавным.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however, but и on the other hand нужны, когда автор сравнивает решения. Они показывают разницу между вариантами и помогают выбрать более удачный.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because, so и therefore объясняют, почему предложение полезно и к чему оно приведёт. Такие связки делают аргумент понятнее и сильнее.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conclusion, to sum up и as a result помогают завершить мысль. Они показывают, что текст подходит к итогу и автор делает обоснованный выбор.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952" y="1151850"/>
            <a:ext cx="43432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формулировки в essay making suggestions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варианты звучат точнее, вежливее и помогают сразу понять идею и её пользу.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фразы лучше общих, потому что они показывают решение, причину и результат.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Сформировано по типичным моделям essay making suggestions для 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сочинении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снижают оценку не отдельные сложные ошибки, а отсутствие ясной структуры и объяснения к идеям.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с логикой текста: причина, связки и завершённость важнее, чем просто объём.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типичных ошибок в школьных сочинениях по жанру suggestions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для школьной тренировки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How can our school become better? подходит для 7 класса, потому что её легко связать с повседневной жизнью учеников и реальными ситуациями внутри школы.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 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предложить больше контейнеров для мусора, спортивные активности на переменах, тихую зону для чтения или более вежливые правила поведения в коридорах.
</a:t>
            </a:r>
            <a:endParaRPr lang="en-US" sz="1388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удобна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задание помогает использовать лексику по темам school, free time, health и environment, не выходя за рамки знакомого ученикам опыта.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изображении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Подойдёт фотография школы или школьного двора, где видны места, которые можно улучшить: коридор, двор, столовая или зона отдыха учеников.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сравнивать варианты решений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Оценить пользу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насколько решение реально улучшает ситуацию для учеников: делает ли оно школу чище, тише, удобнее или безопаснее.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Учесть 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проверить, не создаст ли предложение лишних трудностей для учеников и учителей и будет ли оно практичным в школе.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Сравнить затраты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стоит подумать, сколько времени и ресурсов потребуется. Иногда простая идея оказывается лучше, потому что её легче быстро реализовать.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Выбрать лучший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остаётся сопоставить все плюсы и минусы и выбрать решение, которое сочетает пользу, простоту и реальную выполнимость.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перед сдачей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помогает увидеть, есть ли в сочинении все обязательные части и нет ли лишних повторов.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на 5 предложений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602525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проблему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короткого предложения, которое ясно обозначает тему и показывает, что именно нужно улучшить. Это сразу задаёт направление всему тексту.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602525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предложите первый способ решения проблемы. Формулировка должна быть простой и конкретной, чтобы читатель сразу понял, о чём идёт речь.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602525" y="384874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Объяснить пользу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добавьте причину, почему это решение полезно. Лучше указать понятный результат: удобство, чистоту, безопасность или экономию времени.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59277" y="1123098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второй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назовите второе решение и коротко сравните его с первым. Это помогает показать, что вы умеете выбирать между вариантами.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459277" y="2485923"/>
            <a:ext cx="3236906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напишите, какое решение кажется самым удачным. Краткий итог делает текст завершённым и показывает ясную логику автора.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219" y="1155650"/>
            <a:ext cx="22275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092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15744" y="3032075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получить более высокий балл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предложения легче понять и оценить. Вместо общих слов лучше писать, что именно нужно сделать в школе и какой будет результат для учеников.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аргументы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предложение должно иметь понятную причину. Если объяснить пользу идеи, сочинение становится убедительнее и выглядит более зрелым.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между мыслями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связки помогают тексту звучать связно и последовательно. Они показывают переход от проблемы к решениям, а затем к сравнению и выводу.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простой английский может дать хороший результат, если текст разделён на части и в нём нет лишних повторов или 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сильного абзаца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абзац не ограничивается одной мыслью: он показывает идею, поясняет её и подкрепляет примером из школьной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часть отводится примеру, потому что именно он делает мысль понятной и убедительной.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построения абзаца для школьного сочинения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786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жанра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должно сразу обозначать тему и кратко показать, что именно требует улучшения. Это помогает читателю быстро понять направление всего сочинения.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два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обычно содержит 2–3 предложения. Каждое из них должно предлагать реальный способ улучшить ситуацию и звучать вежливо и ясно.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29425" y="14015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причины и 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идеи недостаточно: важно объяснить, почему она полезна. Связки first, also, however, finally помогают сделать текст логичным и связным.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029425" y="3123325"/>
            <a:ext cx="27552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выводом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нужно выбрать самый удачный вариант и коротко подвести итог. Такое завершение показывает, что автор умеет сравнивать идеи и делать вывод.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сочинения с предложениями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сочинение с предложениями показывает не только знание английского, но и умение ясно думать: заметить проблему, предложить реальные шаги и аккуратно объяснить, какой вариант лучше.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2026-05-30T20:29:56Z</dcterms:created>
  <dcterms:modified xsi:type="dcterms:W3CDTF">2026-05-30T20:29:56Z</dcterms:modified>
</cp:coreProperties>
</file>