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окружает нас каждый день — дома, в школе, в городе и онлайн.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труд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нашей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есть везде: на уроке, в семье, на улице и в цифровой среде. Он помогает людям создавать полезные вещи, решать задачи и делать жизнь удобнее.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труд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 — это не случайное занятие, а действия с ясной целью. Человек заранее понимает, что он хочет сделать и зачем нужен результат.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действие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труда есть итог: выполненная работа, созданный предмет, готовый ответ или помощь другому человеку. Именно результат показывает, что задача доведена до конца.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результат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приносит пользу не только тому, кто его выполняет, но и окружающим. Поэтому его ценят дома, в школе и в обществе.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других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трудится, он учится быть собранным, ответственным и внимательным. Эти качества помогают в учёбе, в общении и в будущей профессии.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вокруг нас: мини-опрос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ученика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Ученик, который делает проект, уже трудится: он ищет информацию, выбирает главное и оформляет результат. Такой труд тренирует внимание и умение работать по плану.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себе: какой труд вы видели сегодня дома или по дороге в школу? Такой вопрос помогает замечать работу людей и относиться к ней внимательнее.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профессии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больному, пекарь печёт хлеб, водитель везёт людей — у каждого своя важная задача. Эти профессии показывают, что труд нужен каждый день.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вокруг нас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можно заметить даже утром: кто-то готовит завтрак, кто-то убирает комнату, кто-то проверяет сообщения и расписание. Всё это тоже часть повседневной работы.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Умственный и физический труд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838775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Умственный труд связан с мышлением, знаниями и планированием. К нему относятся учёба, программирование, анализ информации и решение задач, где особенно важны сосредоточенность и точность.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838775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мысли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796325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труд требует движения, силы и выносливости. Он встречается на стройке, при уборке, в спорте и многих других делах, где тело выполняет основную работу.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796325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тела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работы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работа требует согласованных действий. В классе, спортивной команде или больнице люди распределяют задачи и помогают друг другу, чтобы быстрее получить общий результат.
</a:t>
            </a:r>
            <a:endParaRPr lang="en-US" sz="991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работе есть общая цель, даже если участников много. Когда каждый делает свою часть аккуратно, результат получается лучше и надёжнее.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нужна и в команде, и при личной работе. Она помогает не бросать начатое и уважать время других людей.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труд выполняет один человек: это рисунок, домашнее задание или работа в мастерской. Здесь особенно важны самостоятельность и умение доводить дело до конца.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Оплачиваемый и волонтёрский труд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Волонтёрский труд особенно заметен там, где люди помогают без выгоды для себя: в акциях, приютах и сборах вещей.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труда ценны: один связан с оплатой, другой — с добровольной помощью и общественной пользой.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«Люди и труд»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труд нужен обществу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27025" y="132815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создаёт продукты первой необходимости: еду, одежду и предметы быта. Без него людям было бы трудно обеспечивать повседневную жизнь и нормальные условия дома.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6650" y="107957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вещи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89200" y="448890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работа даёт человеку чувство нужности и уверенности в себе. Он видит, что его усилия действительно помогают другим.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88825" y="424032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значимость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198656" y="3698712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трудятся вместе, в городе становится больше порядка, безопасности и взаимопомощи. Это важно для спокойной жизни каждого человека.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98281" y="3450137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обществе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708113" y="2908525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появляться знаниям, книгам, открытиям и новым идеям. Именно поэтому развиваются школа, наука и культура.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707738" y="2659950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открытия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217569" y="2118338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делает доступными транспорт, лекарства и услуги, которые поддерживают здоровье и передвижение. Благодаря этому город и страна работают слаженно.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17194" y="1869763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забота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труд даёт человеку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развивать умения: чем чаще человек выполняет дело, тем увереннее он действует. Так формируются навыки, которые пригодятся и в учёбе, и позже.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доведена до конца, появляется чувство удовлетворения и растёт самооценка. Человек видит собственный вклад и начинает больше доверять себе.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учит не откладывать дела, соблюдать сроки и уважать время других людей. Эти привычки особенно полезны в школьной жизни и в команде.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 человек лучше понимает цену вещей и усилий других людей. Это делает его внимательнее к чужой работе и к результату.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труду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отрасли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объединяются в отрасли, где люди выполняют разные, но взаимосвязанные задачи.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отрасль включает разные профессии, но все они работают на общий результат.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«Люди и труд»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в кадре: кто это?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аптеке всё выглядит спокойно: коробки с лекарствами, список назначений, тихий разговор с покупателем. Но за этой привычной сценой стоит точная работа человека, который проверяет состав, дозировку и срок годности, чтобы пациент получил безопасное лекарство.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 за прилавком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столы покрыты пробирками, этикетками и инструкциями. Специалист сверяет данные, готовит препараты и внимательно следит за каждым этапом, потому что одна неточность может повлиять на здоровье человека.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каждая деталь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каждому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связаны с конкретными действиями и знаниями. Их можно проверить: прочитал схему, решил задачу, написал текст без ошибок, собрал модель или точно выполнил инструкцию.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умения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нужен, чтобы не отвлекаться, соблюдать сроки и исправлять ошибки. Он помогает доводить дело до конца, даже если задача кажется сложной или требует повторной проверки.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появляются, когда знания и человеческие качества работают вместе. В любой профессии важны и точность, и способность понимать других людей.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навыков вместе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общаться, слушать и договариваться помогает работать с людьми. Без этого сложно распределять задачи, просить помощь, объяснять свою идею и сохранять спокойствие в спорной ситуации.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сотрудничество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навыков работника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человек, на которого можно положиться. Он выполняет обещанное, не откладывает важные дела и понимает, что от его работы зависит общий результат.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понятно и слушать других помогает быстрее решать задачи. Такой человек задаёт вопросы, уточняет детали и не мешает работе команды.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избегать лишних ошибок и переделок. Она заметна в тетради, в чертеже, в поделке и в любой работе, где важны порядок и точность.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получилось с первого раза, настойчивый человек пробует снова. Он исправляет ошибки, ищет другой способ и постепенно добивается нужного результата.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работник не боится спрашивать, как устроено дело и почему нужно делать именно так. Он учится быстрее и лучше понимает новые задачи.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 школьная практика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школьные привычки с теми качествами, которые они развивают. Видно, что один и тот же учебный приём помогает сразу в нескольких сферах.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 формируют навыки, которые делают человека более самостоятельным, собранным и готовым к совместной работе.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«Люди и труд»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хорошего работника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 означает выполнять работу без обмана и не приписывать себе чужие результаты. Это особенно важно там, где люди доверяют друг другу и рассчитывают на точность.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деле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вещам и правилам помогает сохранить общий порядок. Когда оборудование, учебники и инструменты используются аккуратно, работать удобно всем.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 общем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 проявляется в вежливом разговоре, терпении и готовности учитывать чужое время. В коллективе это помогает избегать конфликтов и работать спокойнее.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работы видно по вниманию к деталям, аккуратности и готовности исправлять недочёты. Хороший результат ценят не только за скорость, но и за надёжность.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 к безопасной работе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обязанности и правила безопасности связаны между собой и помогают понять, как устроена работа.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команде: от задачи к результату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распределения задач. Команда уточняет, кто собирает информацию, кто проверяет детали и кто будет общаться с людьми.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дня команда сверяет результат, исправляет недочёты и передаёт готовую работу дальше. Общая цель становится видимой каждому.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дня особенно важны короткие и точные сообщения. Они помогают не потерять информацию и не сделать лишнюю работу.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связь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берётся за свою часть работы и действует по плану. Если что-то неясно, коллеги быстро задают вопросы и согласуют следующий шаг.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ролям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меняют работу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складе уже не нужно вручную переносить каждую коробку: часть операций выполняют машины и программы. Это ускоряет рутинную работу, но человеку по-прежнему нужно следить за качеством, безопасностью и точностью действий.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на практике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больнице, магазине и на транспорте цифровые сервисы помогают быстро находить данные, планировать маршрут и оформлять документы. Технологии снимают лишнюю нагрузку, но не заменяют внимательность и ответственность специалиста.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Сервисы, которые экономят время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искусственный интеллект берут на себя повторяющиеся задачи, а людям остаются выбор, общение и творческое решение сложных вопросов. Будущее труда зависит не только от техники, но и от готовности учиться.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за человеком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выбор профессии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честно ответить себе, что действительно интересно: люди, техника, природа, творчество или помощь другим. Интерес помогает учиться дольше и не терять мотивацию на сложном пути.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мне интересно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должна подходить не только по интересу, но и по ценностям. Важно понять, что для тебя значимо: польза людям, творчество, стабильность, движение или работа с техникой.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для меня важно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становится реальнее, когда есть ближайший шаг. Можно выбрать кружок, поговорить с взрослым, попробовать новое дело или узнать больше об одной профессии.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шаг сделать дальше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заметить, какие дела получаются лучше других: считать, рисовать, объяснять, собирать, писать или выступать. Сильная сторона подсказывает, где можно развиваться быстрее и увереннее.
</a:t>
            </a:r>
            <a:endParaRPr lang="en-US" sz="991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меня получается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делает жизнь людей удобнее, безопаснее и интереснее: он создаёт вещи, услуги, знания и порядок. Когда человек выбирает дело осознанно, он легче учится, развивается и приносит пользу другим.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найти свой путь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2026-07-26T22:01:40Z</dcterms:created>
  <dcterms:modified xsi:type="dcterms:W3CDTF">2026-07-26T22:01:40Z</dcterms:modified>
</cp:coreProperties>
</file>