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Паустовский. Фрагмент «Жизнь Александра Грина»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писателя, который не отказался от мечты.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пишет о человеке, природе и внутренней свободе, а фрагмент о Грине показывает, как трудная жизнь может соседствовать с ярким, светлым творчеством.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Александр Грин: встреча двух литературных миров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Грин — литературный псевдоним Александра Гриневского. Он родился в 1880 году и долго жил без признания, переживая бедность и одиночество.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связаны с морем, дорогой, ожиданием чуда и верой в лучшее. В них особенно заметны романтическое настроение и яркие, запоминающиеся образы.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 писал о сильных чувствах, смелых героях и надежде. Именно поэтому его творчество и сегодня воспринимается как разговор о мечте и внутренней свободе.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Грин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Александра Грина в фрагменте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 Грина не как известного автора, а как скромного и одинокого человека, живущего в тяжёлых условиях и сосредоточенного на внутренней работе мысли.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можно передать через портрет писателя, письменный стол, старые книги и морской пейзаж, который напоминает о мире его произведений и мечтаний.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Паустовскому был важен Грин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Паустовского восхищало, что Грин не отказался от мечты даже тогда, когда жизнь была особенно трудной и неустроенной.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мечте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в Грине писателя, который создавал особый мир словом, несмотря на бедность, усталость и отсутствие раннего признания.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таланта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Грина показывает, что человек может сохранять достоинство и верность своему делу, даже если обстоятельства складываются тяжело.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читателя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Паустовскому был дорог светлый настрой его книг, потому что они учат верить в красоту, добро и силу воображения.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надежды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общие ценности и разные художественные акценты двух авторов.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писателя ценят красоту слова и человека. Различаясь по интонации, они сходятся в вере в искусство и надежду.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Грин: что сближает этих писателей
</a:t>
            </a:r>
            <a:endParaRPr lang="en-US" sz="2607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К.Г. Паустовского «Жизнь Александра Грина» и общих особенностей творчества писателей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судьба Александра Грина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смыслу фрагмента Паустовского.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строится на сочетании трудностей и светлого взгляда на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мечта и надежда: именно они придают рассказу Паустовского возвышенный и поддерживающий смысл.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фрагмента К.Г. Паустовского «Жизнь Александра Грина»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 Грина связан с верой в необычное, в сильные чувства и в мир, где мечта способна изменить жизнь человека.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произведениях Грина и в тексте Паустовского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фрагменте важна мысль: даже тяжёлые обстоятельства не уничтожают внутреннюю свободу, если человек продолжает верить в красоту и смысл своего труда.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сближает обоих авторов: для них мечта не пустая фантазия, а сила, которая помогает жить и создавать книги.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показывает, что романтическим может быть не только сюжет, но и сама судьба писателя, если он остаётся верен своему идеалу.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с которого начинается мечта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морском берегу легко представить героя, который смотрит вдаль и ждёт перемен. Именно такой образ помогает понять книги Грина: в них движение моря связано с надеждой, дорогой и ощущением будущего. Для иллюстрации подойдут песчаный берег, волны и парус на горизонте.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как знак внутренней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в мире Грина похож на приглашение к приключению и вере в чудо. Он не просто украшает пейзаж, а показывает стремление человека идти к цели, несмотря на трудности. В изображении важны белый парус, ветер и открытое пространство моря.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Портовый город и романтическая даль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Портовый город связан с ожиданием кораблей, дорог и новых встреч. В таком фоне особенно заметно, что герои Грина живут не только в реальности, но и в мечте. Подойдут узкие набережные, мачты кораблей, огни гавани и вечернее небо.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главный символ творчества Грина
</a:t>
            </a:r>
            <a:endParaRPr lang="en-US" sz="2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легко узнаются по ощущению простора, движения и внутренней свободы, даже когда действие связано с обычными людьми и непростыми обстоятельствами.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творчества Грина — образность и мечта; именно они создают узнаваемый романтический мир писателя.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Александра Грина и фрагменту К.Г. Паустовского «Жизнь Александра Грина».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Грина особенным писателем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выразительные детали, сравнения и эмоциональные определения. Они создают живой образ писателя, вызывают сочувствие к его судьбе и подчёркивают уважение автора.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Паустовского в фрагменте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пишет точно и мягко: каждое слово помогает увидеть не только внешность Грина, но и его внутреннюю жизнь, напряжённую работу мысли и постоянную верность своему призванию.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фрагмента остаётся простым и ясным, но звучит очень образно. Благодаря этому рассказ о биографии превращается в тёплый и запоминающийся портрет человека и художника.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слов помогают Паустовскому соединить трудную жизнь Грина, его мечту и творческий путь.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трудностями и мечтой делает текст особенно выразительным: через простые слова раскрывается сила характера и ценность творчества.
</a:t>
            </a:r>
            <a:endParaRPr lang="en-US" sz="1472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из которых строится смысл фрагмента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образы фрагмента К.Г. Паустовского «Жизнь Александра Грина».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фрагмент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 Грина человеком нелёгкой судьбы, и читатель естественно чувствует сострадание к его бедности, одиночеству и долгому ожиданию признания.
</a:t>
            </a:r>
            <a:endParaRPr lang="en-US" sz="145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верность литературе вызывают уважение: несмотря на трудности, Грин не отказался от своего пути и продолжал писать.
</a:t>
            </a:r>
            <a:endParaRPr lang="en-US" sz="158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мир его книг пробуждает интерес к творчеству: хочется узнать, как из тяжёлой жизни рождаются светлые и необычные произведения.
</a:t>
            </a:r>
            <a:endParaRPr lang="en-US" sz="153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оставляет светлое чувство: он убеждает, что мечта и талант могут помочь человеку сохранить достоинство и подарить другим веру в добро.
</a:t>
            </a:r>
            <a:endParaRPr lang="en-US" sz="15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биографии и творчества Александра Грина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жизненные испытания повлияли на характер, художественный мир и читательское восприятие писателя.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меняется постепенно: от сдержанной грусти он движется к светлому восприятию личности и творчества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надежда и восхищение: Паустовский не только жалеет Грина, но и видит в нём талантливого, стойкого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структура фрагмента К.Г. Паустовского «Жизнь Александра Грина».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фрагмента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времени, в котором жил Грин
</a:t>
            </a:r>
            <a:endParaRPr lang="en-US" sz="288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передаёт эпоху, когда писателю часто приходилось жить скромно, много работать и не ждать быстрого успеха. Это усиливает впечатление от его упорства и внутренней силы.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бытовые трудности не отменяли духовной работы. Наоборот, в тесной и небогатой обстановке рождались книги, которые позже стали для читателей источником мечты и надежды.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фрагмент Паустовского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Грина начинается с непростой жизни: бедность и одиночество не позволяют ему жить легко, но именно они делают его характер сильнее.
</a:t>
            </a:r>
            <a:endParaRPr lang="en-US" sz="1374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отказывается от литературы и продолжает работать, даже когда признание приходит медленно и путь кажется очень трудным.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сохраняет веру в красоту и чудо, а это помогает ему создавать романтические произведения, полные света и движения.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учит не сдаваться, дорожить талантом и помнить: верность своему делу помогает человеку пройти через испытания.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читателю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подводит итоги: она показывает героя, ведущие образы и главную мысль о связи жизни писателя с его творчеством.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текста — показать, что биография, характер и творчество Грина неразделимы, а его мечта стала частью литературы.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смыслы фрагмента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К.Г. Паустовского «Жизнь Александра Грина».
</a:t>
            </a:r>
            <a:endParaRPr lang="en-US" sz="12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фрагменте «Жизнь Александра Грина»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 Грина человеком, который сумел сохранить мечту и достоинство. Его история убеждает: настоящая литература рождается из внутренней силы, верности идеалу и любви к красоте.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2026-05-22T11:40:19Z</dcterms:created>
  <dcterms:modified xsi:type="dcterms:W3CDTF">2026-05-22T11:40:19Z</dcterms:modified>
</cp:coreProperties>
</file>