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и расстояние от точки до отрезка (луча)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и кратчайшее расстояние в одной теме.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Перпендикуляры легко увидеть в клетке тетради, на чертежах, в зданиях и на картах. А расстояние до фигуры помогает находить ближайшую точку и выбирать самый короткий путь без лишних измерений.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перпендикуляры и расстояния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перпендикулярными прямыми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пересекаются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Перпендикулярными называют две прямые, которые при пересечении образуют четыре одинаковых угла. Такое расположение важно распознавать на чертежах и при построениях.
</a:t>
            </a:r>
            <a:endParaRPr lang="en-US" sz="1382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угол 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угла равны 90°. Именно прямой угол служит главным признаком перпендикулярности и позволяет отличить её от обычного пересечения линий.
</a:t>
            </a:r>
            <a:endParaRPr lang="en-US" sz="1382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обозначают знаком a ⟂ b. Такая запись коротко показывает, что одна прямая образует с другой прямой прямой угол.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проверяют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перпендикулярность проверяют угольником или транспортиром. Если измерение показывает 90°, значит, прямые действительно перпендикулярны.
</a:t>
            </a:r>
            <a:endParaRPr lang="en-US" sz="13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и прямой угол на чертеже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3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удобно сначала найти место, где линии встречаются. Именно в этой точке можно увидеть, образуют ли они прямой угол и подходят ли для обозначения перпендикулярности.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336060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угла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с вершиной отмечен квадрат или подписано 90°, это означает прямой угол. Такое выделение помогает быстро понять, что линии расположены перпендикулярно.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313347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перпендикуляра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 точки опускают перпендикуляр к фигуре, место его касания называют основанием. По этому отрезку обычно измеряют наименьшее расстояние до прямой, отрезка или луча.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50677"/>
            <a:ext cx="3848986" cy="151370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пересекающихся и непересекающихся прямых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различать основные случаи по расположению линий и виду угла.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перпендикулярных прямых — прямой угол. Параллельные прямые не пересекаются, а секущие пересекаются без условия 90°.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определения школьной геометрии 7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кратчайший путь к прямой идёт по перпендикуляру.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определение расстояния от точки до прямой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прямой именно перпендикуляр даёт наименьшее расстояние. Это правило помогает выбирать правильный отрезок на чертеже и не перепутать его с наклонным.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алгоритм выбора кратчайшего отрезка.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расстояние от точки до отрезка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перпендикуляр дает наименьшее расстояние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иллюстрирует не измерение в конкретной задаче, а общий геометрический принцип: чем дальше точка от положения над отрезком, тем больше расстояние.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Минимум достигается там, где действует перпендикуляр. При удалении от середины расстояние возрастает, поэтому кратчайший путь всегда выбирают по этому правилу.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зависимость по правилу кратчайшего расстояния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случая для расстояния до отрезка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50724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перпендикуляр попадает на сам отрезок, расстояние равно длине этого перпендикуляра. В таком случае именно он соединяет точку с фигурой по кратчайшему пути.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967405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вне отрезка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основание оказывается за границами отрезка, перпендикуляр уже не подходит как ответ. Тогда сравнивают расстояния до обоих концов и выбирают меньшее значение.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355337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Ближайшая точка — конец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отрезка допустимы только точки самой фигуры, поэтому иногда ближайшей точкой становится один из концов. Это правило особенно важно при решении задач на рисунке.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0069" y="3207624"/>
            <a:ext cx="3637670" cy="1325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 точки до луча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прямая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мысленно продолжают луч до прямой и опускают на неё перпендикуляр из заданной точки. Так находят возможный кратчайший путь к фигуре.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на луче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основание перпендикуляра попадает на сам луч, расстояние равно длине перпендикуляра. Это означает, что найден именно кратчайший отрезок.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перед началом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основание лежит перед началом луча, ближайшей точкой становится его начало. В этом случае расстояние измеряют именно до этой точки, а не до перпендикуляра.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поиске кратчайшего отрезка от точки до луча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расстояния до луча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39617" y="1587736"/>
            <a:ext cx="4264768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Прямая, отрезок и луч: как выбирается ответ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какая точка фигуры даёт наименьшее расстояние от заданной точки.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всех трёх объектов сначала рассматривают перпендикуляр, а затем учитывают границы фигуры.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кратчайшего расстояния в геометрии 7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101" y="2013314"/>
            <a:ext cx="267098" cy="305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0349" y="2013314"/>
            <a:ext cx="305255" cy="30525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на клетчатой бумаге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помогают быстро увидеть направление отрезка и проверить, проходит ли линия под прямым углом. Это особенно удобно, когда чертёж нужно сделать аккуратно и без лишних измерений.
</a:t>
            </a:r>
            <a:endParaRPr lang="en-US" sz="1317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Измеряем длину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перпендикуляра его длину находят линейкой или по клеткам. Так легко сравнить несколько вариантов и выбрать именно тот отрезок, который соответствует расстоянию.
</a:t>
            </a:r>
            <a:endParaRPr lang="en-US" sz="1317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Отмечаем 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перпендикуляра обязательно отмечают на нужной фигуре: прямой, отрезке или луче. Это помогает не перепутать кратчайший путь с просто наклонным отрезком на рисунке.
</a:t>
            </a:r>
            <a:endParaRPr lang="en-US" sz="131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расстояния до перпендикуляра и до концов отрезка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чертеже часто видно сразу три возможных пути, но только один из них оказывается кратчайшим.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основание перпендикуляра лежит внутри отрезка, его длина меньше расстояний до концов и становится ответом.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пример для объяснения правила кратчайшего расстояния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задачах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не тот 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перпендикуляра измеряют наклонную линию, потому что она кажется короче на глаз. На самом деле верным считается только отрезок, образующий прямой угол с фигурой.
</a:t>
            </a:r>
            <a:endParaRPr lang="en-US" sz="1271" dirty="0"/>
          </a:p>
        </p:txBody>
      </p:sp>
      <p:sp>
        <p:nvSpPr>
          <p:cNvPr id="11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учитывают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отрезка и луча важно проверить, где находится основание перпендикуляра. Если оно выходит за пределы фигуры, ответ нужно искать среди ближайших концов или начала луча.
</a:t>
            </a:r>
            <a:endParaRPr lang="en-US" sz="1271" dirty="0"/>
          </a:p>
        </p:txBody>
      </p:sp>
      <p:sp>
        <p:nvSpPr>
          <p:cNvPr id="12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точку без 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прямой действительно можно опустить перпендикуляр к любой точке, но у отрезка и луча допустимые точки ограничены. Поэтому сначала проверяют положение основания, а потом записывают результат.
</a:t>
            </a:r>
            <a:endParaRPr lang="en-US" sz="11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на координатной плоскости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как 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отрезок расположен параллельно оси, расстояние от точки до него удобно считать по клеткам. Так можно не строить лишние вспомогательные линии и сразу увидеть кратчайший путь.
</a:t>
            </a:r>
            <a:endParaRPr lang="en-US" sz="1202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 и вертикаль
</a:t>
            </a:r>
            <a:pPr algn="l" indent="0" marL="0">
              <a:lnSpc>
                <a:spcPct val="100000"/>
              </a:lnSpc>
              <a:buNone/>
            </a:pPr>
            <a:r>
              <a:rPr lang="en-US" sz="41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перпендикулярные прямые часто совпадают с осями или линиями, параллельными им. Такая картина сразу показывает прямой угол и помогает быстро ориентироваться на чертеже.
</a:t>
            </a:r>
            <a:endParaRPr lang="en-US" sz="1153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чертёж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задач на координатной сетке важно отметить точку, отрезок и основание перпендикуляра. Тогда рисунок становится наглядным, а проверка ответа — простой и понятной.
</a:t>
            </a:r>
            <a:endParaRPr lang="en-US" sz="12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задачи на координатной сетке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находится над отрезком, поэтому сравниваются несколько возможных путей к фигуре.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Наименьшее значение имеет перпендикуляр к отрезку, значит именно он задаёт расстояние от точки до фигуры.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координатной сетки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098" y="2041558"/>
            <a:ext cx="440226" cy="44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5792" y="2085580"/>
            <a:ext cx="440228" cy="3521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7486" y="2041558"/>
            <a:ext cx="440226" cy="44022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правильность ответа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прямой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убедись, что построенный отрезок действительно перпендикулярен нужной прямой, отрезку или лучу. Если угол не равен 90°, расстояние найдено неверно.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длины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сравни полученный отрезок с расстояниями до концов отрезка или до начала луча. Верным считается тот вариант, который короче остальных допустимых путей.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записывают в тех же единицах, что и в условии. Это может быть сантиметр, миллиметр или единица координатной сетки, но всегда без изменения масштаба.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272641"/>
            <a:ext cx="3848986" cy="166978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теме урока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удобно держать перед глазами, когда нужно быстро выбрать верный способ нахождения расстояния.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одна: сначала ищут перпендикуляр, а потом проверяют, не мешают ли границы фигуры.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темы «Перпендикулярные прямые. Расстояние от точки до отрезка (луча)»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геометрии расстояний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помогает сразу найти кратчайший путь от точки до фигуры. Если помнить про прямой угол и границы отрезка или луча, задачи решаются точно и без лишних ошибок.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2026-05-29T00:30:59Z</dcterms:created>
  <dcterms:modified xsi:type="dcterms:W3CDTF">2026-05-29T00:30:59Z</dcterms:modified>
</cp:coreProperties>
</file>