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11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островная страна с высокой плотностью населения и мощной экономикой
</a:t>
            </a:r>
            <a:endParaRPr lang="en-US" sz="3411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География, риски, население, экономика и влияние Японии в мире.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на карте Восточной Азии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Островное положение определило развитие страны: морские связи, ограниченность территории и концентрацию населения в прибрежных районах. Токио сегодня объединяет политическую власть, бизнес и главные транспортные потоки.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45820"/>
            <a:ext cx="8424000" cy="20319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условия: горы, вулканы и сейсмическая опасность
</a:t>
            </a:r>
            <a:endParaRPr lang="en-US" sz="3103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70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70% территории Японии занимают горы, поэтому равнин мало, а сельское хозяйство сосредоточено на немногих освоенных низменностях и прибрежных участках.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7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рельеф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2594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стране около ста действующих вулканов. Самая известная гора Фудзи стала национальным символом, но одновременно напоминает о природной нестабильности архипелага.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601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Вулканическая активность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718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расположена в области столкновения литосферных плит, поэтому землетрясения и цунами здесь являются не исключением, а постоянным фактором жизни общества.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25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плит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842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угрозы влияют на архитектуру, планировку городов и организацию безопасности: здания проектируют с учётом сейсмостойкости, а население регулярно проходит обучение действиям при ЧС.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6849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 рискам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урбанизация Японии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японцев живёт в городах, где сосредоточены работа, транспорт и социальная инфраструктура. Самые крупные агломерации продолжают притягивать население и инвестиции.
</a:t>
            </a:r>
            <a:endParaRPr lang="en-US" sz="1388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одновременно очень урбанизирована и быстро стареет, поэтому планирование городов и социальной сферы становится ключевой задачей.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Bank; Statistics Bureau of Japan; UN Population Division, 2023–2024
</a:t>
            </a:r>
            <a:endParaRPr lang="en-US" sz="134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путь: от традиционного общества к современной державе
</a:t>
            </a:r>
            <a:endParaRPr lang="en-US" sz="2538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299349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к модернизации открыл путь реформам армии, образования, управления и промышленности. Государство целенаправленно заимствовало западные технологии, сохраняя собственную политическую и культурную идентичность.
</a:t>
            </a:r>
            <a:endParaRPr lang="en-US" sz="1052" dirty="0"/>
          </a:p>
        </p:txBody>
      </p:sp>
      <p:sp>
        <p:nvSpPr>
          <p:cNvPr id="12" name="Text 3"/>
          <p:cNvSpPr txBox="1"/>
          <p:nvPr/>
        </p:nvSpPr>
        <p:spPr>
          <a:xfrm>
            <a:off x="2299349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1868 — Реставрация Мэйдзи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83074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развивалась как феодальное общество с сильной властью сёгунов и особой ролью самурайского сословия. Страна долго сохраняла традиционный порядок и ограниченные внешние контакты.
</a:t>
            </a:r>
            <a:endParaRPr lang="en-US" sz="1182" dirty="0"/>
          </a:p>
        </p:txBody>
      </p:sp>
      <p:sp>
        <p:nvSpPr>
          <p:cNvPr id="14" name="Text 5"/>
          <p:cNvSpPr txBox="1"/>
          <p:nvPr/>
        </p:nvSpPr>
        <p:spPr>
          <a:xfrm>
            <a:off x="883074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XIX века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110851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поражения во Второй мировой войне Япония прошла политическое переустройство и приняла новую конституцию. Страна стала конституционной монархией с обновлённой системой власти.
</a:t>
            </a:r>
            <a:endParaRPr lang="en-US" sz="1182" dirty="0"/>
          </a:p>
        </p:txBody>
      </p:sp>
      <p:sp>
        <p:nvSpPr>
          <p:cNvPr id="16" name="Text 7"/>
          <p:cNvSpPr txBox="1"/>
          <p:nvPr/>
        </p:nvSpPr>
        <p:spPr>
          <a:xfrm>
            <a:off x="4110851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1945–1947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525800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Послевоенное восстановление привело к быстрому росту промышленности, экспорта и технологий. Этот период часто называют «экономическим чудом», поскольку Япония вышла в число ведущих индустриальных держав.
</a:t>
            </a:r>
            <a:endParaRPr lang="en-US" sz="1147" dirty="0"/>
          </a:p>
        </p:txBody>
      </p:sp>
      <p:sp>
        <p:nvSpPr>
          <p:cNvPr id="18" name="Text 9"/>
          <p:cNvSpPr txBox="1"/>
          <p:nvPr/>
        </p:nvSpPr>
        <p:spPr>
          <a:xfrm>
            <a:off x="5525800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1950–1980-е годы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современной Японии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политических и экономических преобразований страны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886273"/>
            <a:ext cx="4791900" cy="136005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Японии и их функции
</a:t>
            </a:r>
            <a:endParaRPr lang="en-US" sz="3175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страны специализируются на разных видах деятельности и вместе образуют единую систему расселения.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Японии опирается не на один центр, а на сеть взаимосвязанных городов с чётким разделением функций.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географии Японии; справочные данные о крупнейших городах
</a:t>
            </a:r>
            <a:endParaRPr lang="en-US" sz="134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Японии: промышленность, экспорт и глобальные компании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712765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входит в число крупнейших экономик мира и активно участвует в международной торговле. Её влияние заметно не только в Азии, но и на глобальных рынках.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512278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масштаб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444608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статьи экспорта — автомобили, электроника, промышленное оборудование, сталь и химическая продукция. Эти отрасли формируют устойчивую внешнеэкономическую специализацию страны.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244121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Экспортная основа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176451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Toyota, Honda, Sony и Panasonic стали международно узнаваемыми брендами. Их успех связан с высоким качеством продукции, инженерной культурой и постоянным обновлением технологий.
</a:t>
            </a:r>
            <a:endParaRPr lang="en-US" sz="8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2975964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корпорации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60000" y="3908294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Японская модель опирается на точность, дисциплину труда и развитую логистику. Именно сочетание технологий и инфраструктуры позволяет поддерживать высокую конкурентоспособность.
</a:t>
            </a:r>
            <a:endParaRPr lang="en-US" sz="8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707807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производства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хозяйства и технологическое лидерство
</a:t>
            </a:r>
            <a:endParaRPr lang="en-US" sz="2597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доля услуг связана с финансовым сектором, транспортом, торговлей и современными городскими сервисами. Промышленность остаётся ядром экспортной модели.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Японии диверсифицирована, но её конкурентное преимущество формируют наука, автоматизация и высокотехнологичное производство.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Statistical Handbook of Japan 2024; общие структурные оценки экономики
</a:t>
            </a:r>
            <a:endParaRPr lang="en-US" sz="134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человеческий капитал
</a:t>
            </a:r>
            <a:endParaRPr lang="en-US" sz="2791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075900" y="118917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грамотность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5900" y="145361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грамотности в Японии близок к 100%, а школьная подготовка считается одной из самых сильных в мире благодаря системности, дисциплине и регулярной практике.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075900" y="381412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установки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075900" y="407856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Трудолюбие, уважение к учителю, коллективная ответственность и ориентация на долгосрочный результат помогают превращать знания в практический вклад в экономику и общество.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2075900" y="2939144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университеты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075900" y="3203582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Токио, Киото и Осака входят в число ведущих научных центров страны. Они готовят специалистов, которые поддерживают развитие исследований, медицины и технологий.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075900" y="2064160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как норма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2075900" y="2328599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длится долго и требует серьёзной личной ответственности. Ученик с ранних лет привыкает к режиму, внимательности и уважению к общим правилам.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Традиции, которые живут в современном городе
</a:t>
            </a:r>
            <a:endParaRPr lang="en-US" sz="2709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Чайная церемония как язык уважения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Чайная церемония в Японии — это не просто угощение, а тщательно выстроенный ритуал внимания к гостю, движению и тишине. В ней особенно заметно стремление к гармонии, самоконтролю и уважению к деталям, которое сохраняется и в повседневном поведении японцев.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Храмы, праздники и память о предках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Синтоистские святилища и буддийские храмы остаются важной частью городской и сельской среды. Во время праздников семьи приходят сюда не только ради обряда, но и ради связи с прошлым. В этом выражается уважение к предкам и к природному миру.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Кимоно и театр: связь эпох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одежда, театр, но и кабуки напоминают о том, что японская культура умеет бережно хранить древние формы. Даже в крупных мегаполисах эти элементы не исчезают, а становятся частью фестивалей, музеев и семейных событий, соединяя старое и новое.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667944"/>
            <a:ext cx="4791900" cy="168421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и массовая культура Японии
</a:t>
            </a:r>
            <a:endParaRPr lang="en-US" sz="3034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Япония сохраняет древние культурные формы и одновременно создаёт глобально узнаваемую массовую культуру.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и современность не противопоставляются: они дополняют друг друга и вместе формируют культурный образ Японии в мире.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культурным практикам Японии и современным индустриям культуры
</a:t>
            </a:r>
            <a:endParaRPr lang="en-US" sz="134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85941" y="1294104"/>
            <a:ext cx="5625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30750" y="1294104"/>
            <a:ext cx="5625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6806" y="3084118"/>
            <a:ext cx="45000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075657" y="3084118"/>
            <a:ext cx="56250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 повседневной жизни японского общества
</a:t>
            </a:r>
            <a:endParaRPr lang="en-US" sz="2538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работе, учёбе и общественных делах ценится умение действовать как часть группы. Личные решения часто соотносятся с общим результатом, поэтому особенно важны согласованность, доверие и готовность учитывать интересы других.
</a:t>
            </a:r>
            <a:endParaRPr lang="en-US" sz="1247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Коллективная ответственность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Японское гостеприимство строится на внимании к потребностям другого человека без демонстративности. Это проявляется в сервисе, транспорте и повседневном общении, где вежливость и предупредительность считаются нормой поведения.
</a:t>
            </a:r>
            <a:endParaRPr lang="en-US" sz="1145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Омотэнаси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Пунктуальность в Японии воспринимается как признак уважения к окружающим. Расписание поездов, школьный режим и рабочие процессы организованы так, чтобы минимизировать задержки и поддерживать высокий уровень дисциплины.
</a:t>
            </a:r>
            <a:endParaRPr lang="en-US" sz="1235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 порядок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японской культуре важны возраст, должность и опыт. Это влияет на форму обращения, распределение ролей и принятие решений, помогая сохранять чёткую структуру и стабильность в обществе.
</a:t>
            </a:r>
            <a:endParaRPr lang="en-US" sz="1257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иерархии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как часть экономики и международной привлекательности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быстро восстанавливаются после пандемии, а интерес поддерживают крупные города, высокоскоростной транспорт и сезонные природные ландшафты.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сильную зависимость туризма от внешних шоков и одновременно высокую привлекательность Японии, способную быстро возвращать спрос.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Japan National Tourism Organization (JNTO), статистика въездного туризма, 2019–2023
</a:t>
            </a:r>
            <a:endParaRPr lang="en-US" sz="134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1166" y="1204950"/>
            <a:ext cx="2692269" cy="3216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будущего: транспорт, робототехника и умные города
</a:t>
            </a:r>
            <a:endParaRPr lang="en-US" sz="2538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6538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Синкансэн стал символом японской инженерии: высокая скорость сочетается с точностью расписания и безопасностью. Развитая железнодорожная сеть связывает крупнейшие агломерации и снижает нагрузку на автомобильные перевозки.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6540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Скоростной транспорт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5803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заводах Японии широко применяются роботы и цифровые системы управления. Это помогает поддерживать качество продукции, сокращать ошибки и компенсировать нехватку рабочей силы в стареющем обществе.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5805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автоматизация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458038" y="343588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используется в логистике, медицине, обслуживании и анализе данных. Для Японии это не просто технологический тренд, а способ сохранить конкурентоспособность и адаптироваться к демографическим изменениям.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458050" y="293880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ИИ и новые рынки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65388" y="343588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развиваются бесконтактные платежи, автоматизированные станции, системы управления трафиком и энергоэффективные здания. Такие решения делают повседневную жизнь удобнее и помогают экономить ресурсы.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65400" y="293880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Умные городские сервисы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Япония реагирует на природные угрозы
</a:t>
            </a:r>
            <a:endParaRPr lang="en-US" sz="2997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типичный алгоритм действий при землетрясениях, тайфунах и угрозе цунами.
</a:t>
            </a:r>
            <a:endParaRPr lang="en-US" sz="158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вызовы стоят перед современной Японией
</a:t>
            </a:r>
            <a:endParaRPr lang="en-US" sz="3103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70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пожилых людей растёт, а число молодых работников сокращается. Это усиливает нагрузку на пенсионную систему, здравоохранение и местные бюджеты, особенно вне крупных городов.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7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594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Малое число рождений осложняет обновление рабочей силы и поддержание численности населения. На фоне высокой продолжительности жизни это меняет структуру спроса на жильё, услуги и образование.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601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рождаемость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18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почти не располагает собственными запасами многих видов сырья и энергетических ресурсов. Поэтому для экономики особенно важны устойчивые поставки, международная торговля и диверсификация источников.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725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импорта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42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Стране приходится расширять автоматизацию, активнее вовлекать женщин в экономику и привлекать иностранную рабочую силу. Эти меры помогают смягчить кадровый дефицит и поддержать рост.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49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рынка труда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политика и энергетический переход
</a:t>
            </a:r>
            <a:endParaRPr lang="en-US" sz="2591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аварии на «Фукусима-1» Япония усилила энергоэффективность, поддержку солнечной генерации и меры по снижению выбросов в промышленности и транспорте.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доли низкоуглеродных источников отражает постепенный переход к более устойчивой энергетике при сохранении высокого спроса экономики на энергию.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IEA и METI Японии: обобщённые данные по доле низкоуглеродной генерации, 2011–2023
</a:t>
            </a:r>
            <a:endParaRPr lang="en-US" sz="134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42183" y="1294104"/>
            <a:ext cx="450000" cy="45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0742" y="1294104"/>
            <a:ext cx="5625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8673" y="3084118"/>
            <a:ext cx="50625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03782" y="3084118"/>
            <a:ext cx="50625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Японии в международных отношениях
</a:t>
            </a:r>
            <a:endParaRPr lang="en-US" sz="2981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883083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входит в G7 и активно работает в ООН, где поддерживает международное сотрудничество, гуманитарные инициативы и обсуждение вопросов безопасности, развития и устойчивого роста.
</a:t>
            </a:r>
            <a:endParaRPr lang="en-US" sz="1257" dirty="0"/>
          </a:p>
        </p:txBody>
      </p:sp>
      <p:sp>
        <p:nvSpPr>
          <p:cNvPr id="12" name="Text 3"/>
          <p:cNvSpPr txBox="1"/>
          <p:nvPr/>
        </p:nvSpPr>
        <p:spPr>
          <a:xfrm>
            <a:off x="2524977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глобальных институтах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427892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 Японии опирается на союз с США и на активные связи с азиатскими партнёрами. Страна стремится сочетать безопасность, торговлю и прагматичное региональное сотрудничество.
</a:t>
            </a:r>
            <a:endParaRPr lang="en-US" sz="1257" dirty="0"/>
          </a:p>
        </p:txBody>
      </p:sp>
      <p:sp>
        <p:nvSpPr>
          <p:cNvPr id="14" name="Text 5"/>
          <p:cNvSpPr txBox="1"/>
          <p:nvPr/>
        </p:nvSpPr>
        <p:spPr>
          <a:xfrm>
            <a:off x="6069786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и дипломатия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7698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Японские компании и инвестиции присутствуют во многих странах мира. Через технологические решения, производство и логистику Япония влияет на международные цепочки поставок и стандарты качества.
</a:t>
            </a:r>
            <a:endParaRPr lang="en-US" sz="1257" dirty="0"/>
          </a:p>
        </p:txBody>
      </p:sp>
      <p:sp>
        <p:nvSpPr>
          <p:cNvPr id="16" name="Text 7"/>
          <p:cNvSpPr txBox="1"/>
          <p:nvPr/>
        </p:nvSpPr>
        <p:spPr>
          <a:xfrm>
            <a:off x="1169592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влияние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072507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Аниме, манга, дизайн, кухня и образовательные обмены делают Японию узнаваемой далеко за пределами Азии. Культурный экспорт усиливает интерес к языку, истории и современному образу страны.
</a:t>
            </a:r>
            <a:endParaRPr lang="en-US" sz="1257" dirty="0"/>
          </a:p>
        </p:txBody>
      </p:sp>
      <p:sp>
        <p:nvSpPr>
          <p:cNvPr id="18" name="Text 9"/>
          <p:cNvSpPr txBox="1"/>
          <p:nvPr/>
        </p:nvSpPr>
        <p:spPr>
          <a:xfrm>
            <a:off x="4714401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мягкая сила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как географический урок развития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показывает, что ограниченная территория и сложная природа не мешают успеху, если общество опирается на образование, дисциплину, технологии и чёткую организацию пространства и хозяйства.
</a:t>
            </a:r>
            <a:endParaRPr lang="en-US" sz="147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2026-06-02T23:02:10Z</dcterms:created>
  <dcterms:modified xsi:type="dcterms:W3CDTF">2026-06-02T23:02:10Z</dcterms:modified>
</cp:coreProperties>
</file>