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Северного Кавказа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Многоязычный и многоконфессиональный регион: горы, соседство народов и культурные традиции в быту.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Северный Кавказ так разнообразен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между Черным и Каспийским морями объединяет горы, предгорья и равнины. Здесь проходили торговые пути и маршруты переселений, а сложный рельеф удерживал общины и помогал сохранять традиции.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38775" y="1294104"/>
            <a:ext cx="39375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народы региона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Аварцы — один из крупных народов Северного Кавказа. Для них характерны собственный язык и насыщенная культура: песни, семейные традиции, домашние праздники и яркая народная одежда.
</a:t>
            </a:r>
            <a:endParaRPr lang="en-US" sz="1159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Аварцы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лезгин — свои культурные особенности и язык. В повседневной жизни заметны семейные роли, уважение к старшим, а в праздниках — коллективные песни и танцы.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Лезгины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Даргинцы известны кухней, где много мучных и мясных блюд, а также обычаями гостеприимства. Традиционная музыка и ремесленные навыки важны для семейной жизни и общинных событий.
</a:t>
            </a:r>
            <a:endParaRPr lang="en-US" sz="112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Даргинцы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Кумыки — один из тюркоязычных народов региона. Их быт тесно связан с природными условиями, а традиции поддерживаются через семейные встречи, обряды и народное творчество.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Кумыки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Чеченцы и ингуши близки по языку и многим обычаям. В их культуре сильны семейные связи, уважение к чести рода и гостеприимство, а также память о сложной истории XX века.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Чеченцы и ингуши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расселение народов Северного Кавказа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долинах и предгорьях легче вести земледелие и поддерживать торговые связи: есть плодородные участки и более удобные пути. Поэтому здесь возникали поселения и развивались ремесла.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и предгорья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высокогорьях из-за климата преобладало скотоводство. Люди использовали сезонные пастбища и строили поселения так, чтобы они подходили к горному рельефу и узким дорогам между долинами.
</a:t>
            </a:r>
            <a:endParaRPr lang="en-US" sz="1167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 и сезонные пастбища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группы народов Северного Кавказа
</a:t>
            </a:r>
            <a:endParaRPr lang="en-US" sz="28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крупных групп, внутри каждой есть отдельные языки и близкие диалекты, которые сохранялись благодаря общинной жизни и традиции обучения.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регион не сводится к одному «типу языка». Множество языков соседствует, а различия сохраняются в повседневном общении.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школьным материалам и справочным энциклопедическим сведениям (точные доли по носителям в разных источниках могут различаться).
</a:t>
            </a:r>
            <a:endParaRPr lang="en-US" sz="10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58867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923" y="3084118"/>
            <a:ext cx="3937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Адыги: традиции и историческая память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адыгов важны правила, которые регулируют уважение к старшим, умение говорить и вести себя в обществе. Эти нормы передаются в семье и поддерживаются на праздниках.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Адыгэ хабзэ — нормы поведения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коневодство занимало заметное место в жизни адыгов. С ним связаны воинские традиции, навыки верховой езды и особое отношение к силе и дисциплине.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Коневодство и воинские традиции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адыгов отличаются выразительностью и четкостью движений. В них отражаются характер праздника, чувство ритма и умение держаться в группе.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музыкальный фольклор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нартский эпос — цикл сказаний о героях и их подвигах. Через истории о смелости и верности традиции объясняют ценности народа.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Нартский эпос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Чеченцы и ингуши: вайнахские народы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Вайнахские народы близки по языку и происхождению, а многие обычая пересекаются. Исторические поселения складывались в горных районах, где важны общинные правила и взаимная поддержка.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горных обществ заметна и сегодня: башенные комплексы и особые формы поселений отражали жизнь среди скал, долин и узких проходов. Традиции сохранялись даже в непростые времена.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играет тейповая система родства и уважение к чести семьи. Гостеприимство становится не просто привычкой, а выражением ответственности перед близкими и памятью о предках.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для иллюстраций: осетины и Алания
</a:t>
            </a:r>
            <a:endParaRPr lang="en-US" sz="2863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аланской памяти — к сегодняшнему дому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вечер, где разговоры ведутся на осетинском языке, а в семье бережно произносят истории о предках. Осетины связывают себя с аланами — древним ираноязычным народом Кавказа, и это чувство сохраняется в традициях и праздниках.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Пироги как символ достатка и согласия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— традиционные пироги, которыми встречают гостей. Их подают как часть культуры гостеприимства и как знак благополучия. В обычаях осетин заметно сочетание христианских традиций и народных элементов, которые передаются из поколения в поколение.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393" y="1215700"/>
            <a:ext cx="3561114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народы Дагестана: сравнение по языку и занятиям
</a:t>
            </a:r>
            <a:endParaRPr lang="en-US" sz="253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Дагестане высокая этническая и языковая плотность: горные и равнинные сообщества соседствуют, а традиционные занятия во многом зависят от условий местности.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внутри одного региона соседствуют разные языковые группы и жизненные уклады, а природные условия заметно влияют на хозяйство.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краеведческий материал и энциклопедические сведения (сводные справки по народам Дагестана).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30750" y="1294104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03782" y="3084118"/>
            <a:ext cx="5062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Карачаевцы, балкарцы и ногайцы
</a:t>
            </a:r>
            <a:endParaRPr lang="en-US" sz="3200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Карачаевцы и балкарцы — тюркоязычные народы, исторически связанные с Центральным Кавказом. В традициях заметны навыки жизни в горах: забота о стадах и точное планирование хозяйства.
</a:t>
            </a:r>
            <a:endParaRPr lang="en-US" sz="1281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Горная жизнь карачаевцев и балкарцев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народов важно скотоводство и коневодство, потому что природные условия требуют мобильности. Лошади помогают в пастбищном цикле и при хозяйственных поездках по сложным тропам.
</a:t>
            </a:r>
            <a:endParaRPr lang="en-US" sz="1257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 и коневодство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у народов Северного Кавказа — часть этикета. Встречи родственников и соседей строятся по традиционным правилам, где ценятся уважение, помощь и умение поддержать разговор.
</a:t>
            </a:r>
            <a:endParaRPr lang="en-US" sz="1257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как норма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Ногайцы сформировались в степных районах и связывают себя с кочевыми традициями. Их культура хранит предания, а хозяйство приспосабливается к режиму степи и ее сезонным изменениям.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эпос и связь со степью у ногайцев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складывалось культурное разнообразие Северного Кавказа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 между историческими контактами и природными условиями: переселения, торговля и соседство горных долин, предгорий и равнин.
</a:t>
            </a:r>
            <a:endParaRPr lang="en-US" sz="15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занятия народов Северного Кавказа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горных районах развивались овцеводство и коневодство: пастбища и климат требовали сезонных кочёвок. Там же встречались террасное земледелие и ремёсла, которые обеспечивали нужные вещи для жизни в горах.
</a:t>
            </a:r>
            <a:endParaRPr lang="en-US" sz="1351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равнинных и предгорных районах сильнее было земледелие и садоводство, а также торговля. Через удобные дороги обмен товарами и продуктами шёл регулярнее, поэтому хозяйство становилось более разнообразным.
</a:t>
            </a:r>
            <a:endParaRPr lang="en-US" sz="1292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занятий напрямую влияли высота местности, температурные условия и наличие пастбищ. Природа задавала «подсказки», а люди превращали их в устойчивый уклад работы и быта.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известны ковроткачество, ювелирное дело, резьба по дереву, обработка кожи и изготовление оружия. Эти занятия передавались из поколения в поколение и помогали семье сохранять мастерство.
</a:t>
            </a:r>
            <a:endParaRPr lang="en-US" sz="13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занятия населения и влияние природы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земледелием и скотоводством всегда жили ремёсла: они помогали делать посуду, инструменты и одежду для хозяйства.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условия позволяли пастбища и кочёвки, заметнее становились скотоводство и коневодство; в низинах чаще усиливались земледелие и торговля.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школьных краеведческих материалов и учебных справочников по хозяйству народов Северного Кавказа (без привязки к конкретной статистике).
</a:t>
            </a:r>
            <a:endParaRPr lang="en-US" sz="9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одежда народов Северного Кавказа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 отражала возраст, пол и общественное положение человека. Мужской костюм обычно включал черкеску, папаху и пояс; кинжал выступал важным элементом композиции. Такая одежда была удобна в горной жизни.
</a:t>
            </a:r>
            <a:endParaRPr lang="en-US" sz="1352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 «записная книжка» общества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женщин выделялись длинные платья, головные уборы, украшения и вышивка. Аккуратный крой помогал сохранять опрятный вид и в повседневности, и во время торжеств. Праздничный вариант отличался более нарядным декором.
</a:t>
            </a:r>
            <a:endParaRPr lang="en-US" sz="1323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и женский костюм: практичность и праздник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2183" y="1294104"/>
            <a:ext cx="45000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992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798" y="3084118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народов Северного Кавказа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и блюда на его основе занимают заметное место: это удобно для семей, где много сил уходит на хозяйство. Традиционные угощения часто подают к праздникам и гостям.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Мясные блюда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муки готовят пироги, лепёшки и другие изделия. Осетинские пироги и хычины особенно узнаваемы: они сытные и помогают поддерживать силы в прохладном климате и долгих работах.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Мучные изделия и лепёшки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блюда и сыр дополняют рацион и хорошо сочетаются с тестом и зеленью. В кухне региона они помогают сделать меню разнообразнее, при этом сохраняя простоту состава.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и сыр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овощи, зелень и кукурузные блюда: они дают вкус и свежесть, особенно в сезон. Такой набор продуктов подстраивается под местные возможности и соседство разных народов.
</a:t>
            </a:r>
            <a:endParaRPr lang="en-US" sz="127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зелень и кукуруза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Обычаи, гостеприимство и семейные ценности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народов Северного Кавказа характерны уважение к старшим, помощь гостю и забота о «своих». Родственные связи крепкие, а человек чувствует ответственность за репутацию семьи.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тосты, традиционные танцы и совместные застолья укрепляют связь поколений. Когда люди собираются вместе, традиции становятся частью повседневной жизни, а не только воспоминанием.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Свадебные, похоронные и праздничные обряды сохраняют память о предках. Через них передаются важные правила поведения, а также смысл семейных ролей и обязанностей.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 духовные традиции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наиболее распространены ислам и православие. При этом духовная жизнь включает не только религиозные нормы, но и общие представления о том, как следует уважать старших и беречь порядок в семье.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верой сохраняются местные традиции, связанные со священными местами, родниками, кладбищами и памятью предков. Такие места для жителей имеют особое значение и служат «ориентиром» в истории рода.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народов религиозные обряды часто переплетаются с семейными обычаями и народными праздниками. Одинаково важны и этика поведения, и способ поддерживать уважительные отношения между людьми.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85941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60032" y="3084118"/>
            <a:ext cx="39375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Фольклор, музыка и танцы народов региона
</a:t>
            </a:r>
            <a:endParaRPr lang="en-US" sz="2969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фольклоре встречаются героические сказания, легенды о нартских богатырях и исторические предания. Эти истории помогают сохранять память о прошлом и объясняют, «откуда пошёл род».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сказания и легенды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традиция включает исторические песни, колыбельные и повествовательные тексты. Через мелодии и слова передаются семейные истории и характер народа.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песни и колыбельные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музыкальной практике используют гармонику, барабан, струнные инструменты и хоровое пение. Такой набор помогает создавать разные настроения — от торжественного до спокойного.
</a:t>
            </a:r>
            <a:endParaRPr lang="en-US" sz="1257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и хоровое пение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обычно отличаются быстрым ритмом, точностью движений и парными формами. Зрители видят согласованность участников, а само исполнение часто становится частью праздника.
</a:t>
            </a:r>
            <a:endParaRPr lang="en-US" sz="1272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с быстрым ритмом и точностью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языков и традиций в современном Северном Кавказе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офлайн-мероприятий, всё чаще используются цифровые форматы: записи песен, семейные видеоархивы и материалы о родном языке в интернете.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индикаторам, наиболее устойчивыми остаются семейные практики и обучение языку, а культурные центры дополняют их, расширяя доступ к традициям.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распространённых практик сохранения культурного наследия (школы, музеи, центры, ансамбли) из публичных описаний образовательных и культурных инициатив (точная статистика не приводится).
</a:t>
            </a:r>
            <a:endParaRPr lang="en-US" sz="8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 многообразии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Северного Кавказа различаются языками, верованиями, укладом жизни и обычаями, но объединяют их общая история региона, горная среда и многовековое соседство. Культурное наследие сохраняется в языке, кухне, одежде, музыке, танцах и семейных традициях.
</a:t>
            </a:r>
            <a:endParaRPr lang="en-US" sz="139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2026-05-11T21:57:41Z</dcterms:created>
  <dcterms:modified xsi:type="dcterms:W3CDTF">2026-05-11T21:57:41Z</dcterms:modified>
</cp:coreProperties>
</file>