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74512" y="2077350"/>
            <a:ext cx="3594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событий и противоположное событие в задачах на вероятность
</a:t>
            </a:r>
            <a:endParaRPr lang="en-US" sz="1346" dirty="0"/>
          </a:p>
        </p:txBody>
      </p:sp>
      <p:sp>
        <p:nvSpPr>
          <p:cNvPr id="5" name="Text 1"/>
          <p:cNvSpPr txBox="1"/>
          <p:nvPr/>
        </p:nvSpPr>
        <p:spPr>
          <a:xfrm>
            <a:off x="2878523" y="1744325"/>
            <a:ext cx="33870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46" dirty="0"/>
          </a:p>
        </p:txBody>
      </p:sp>
      <p:sp>
        <p:nvSpPr>
          <p:cNvPr id="6" name="Text 2"/>
          <p:cNvSpPr txBox="1"/>
          <p:nvPr/>
        </p:nvSpPr>
        <p:spPr>
          <a:xfrm>
            <a:off x="2774512" y="2719400"/>
            <a:ext cx="35949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вероятность сложных условий через объединение, пересечение и дополнение?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как язык условий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события удобно рассматривать как множества исходов: так сложные условия записываются кратко, а формулы объединения, пересечения и дополнения помогают считать быстрее и точнее.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как множество исходов случайного опыта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случайный опыт задаёт пространство Ω — совокупность всех возможных элементарных исходов. Именно от него начинается описание события и дальнейший подсчёт вероятности.
</a:t>
            </a:r>
            <a:endParaRPr lang="en-US" sz="973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исходов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A — это подмножество Ω, то есть набор исходов, при которых условие задачи выполняется. Если исход не входит в A, событие не произошло.
</a:t>
            </a:r>
            <a:endParaRPr lang="en-US" sz="11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событие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Невозможное событие соответствует пустому множеству ∅, а достоверное совпадает со всем пространством Ω. Эти случаи удобно использовать для проверки логики решения.
</a:t>
            </a:r>
            <a:endParaRPr lang="en-US" sz="1096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случаи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исходы равновозможны, вероятность находят как отношение числа благоприятных исходов к общему числу исходов. Эта идея лежит в основе школьных задач на монеты, кубики и карточки.
</a:t>
            </a:r>
            <a:endParaRPr lang="en-US" sz="961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при равновозможности
</a:t>
            </a:r>
            <a:endParaRPr lang="en-US" sz="12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событие и его вероятностная формула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дополнения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событие Ā происходит тогда и только тогда, когда событие A не произошло. Вместе они полностью разделяют все возможные исходы случайного опыта.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монеты событие A может означать выпадение орла, а Ā — решки. Для кубика A — чётное число, а Ā — нечётное число.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события и его дополнения в сумме дают 1, поэтому P(Ā)=1−P(A). Это позволяет сразу находить неизвестную вероятность без перечисления всех исходов.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особенно полезно, когда прямой подсчёт сложен. Вместо поиска редких случаев проще вычислить вероятность того, что нужное событие не произошло.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задачу на вероятность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правильную формулу и избежать лишних вычислений.
</a:t>
            </a:r>
            <a:endParaRPr lang="en-US" sz="10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событий: смысл и формула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объединение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A∪B описывает ситуацию, когда происходит хотя бы одно из двух событий. В условии задачи это обычно читается как «A или B».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не могут произойти одновременно, их объединение считается просто сложением вероятностей. Общих исходов нет, поэтому ничего вычитать не требуется.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3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 тот же исход подходит сразу под оба условия, его нужно учитывать только один раз. Иначе при сложении возникает двойной счёт.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4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любых событий действует запись P(A∪B)=P(A)+P(B)−P(A∩B). Вычитание пересечения убирает повторный учёт общих исходов и делает ответ корректным.
</a:t>
            </a:r>
            <a:endParaRPr lang="en-US" sz="12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над событиями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операций помогает быстро переводить словесное условие задачи в математическую запись и выбирать правильную формулу.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операция соответствует своему типу логического условия и ведёт к разной формуле подсчёта.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класса, теория вероятностей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вероятностей для двух событий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пересечение уменьшает объединение относительно простой суммы и как дополнение дополняет вероятность до единицы.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двух событий не равно сумме их вероятностей, если есть пересечение; дополнение всегда связано с исходным событием через 1.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на основе формул теории вероятностей
</a:t>
            </a:r>
            <a:endParaRPr lang="en-US" sz="8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членов достаточно, чтобы учесть объединение без двойного счёта.
</a:t>
            </a:r>
            <a:endParaRPr lang="en-US" sz="2851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объединения сводит сложную ситуацию к трём величинам: двум вероятностям и пересечению. Это делает расчёт точным и удобным в школьных задачах.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P(A∪B)=P(A)+P(B)−P(A∩B) из теории вероятностей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игральным кубиком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385933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A — выпадение чётного числа. Тогда A={2,4,6}, и вероятность этого события равна 3/6, то есть ½.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A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12137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B — выпадение числа больше 4. Тогда B={5,6}, а вероятность равна 2/6, то есть 1/3.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15830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B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838342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исход для A и B только один — число 6. Значит, A∩B={6}, и вероятность пересечения равна 1/6.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642034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564546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объединение входят 2, 4, 5 и 6. Поэтому A∪B имеет вероятность 4/6, то есть 2/3.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368239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290751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примере видно, что пересечение нужно учитывать отдельно: без него объединение было бы подсчитано неверно из-за повторного счёта общего исхода.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094443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наблюдения
</a:t>
            </a:r>
            <a:endParaRPr lang="en-US" sz="9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событием и его противоположным событием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к событию удобно читать как «сколько вероятности осталось до единицы».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линейную зависимость: рост P(A) автоматически уменьшает P(Ā) на ту же величину.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зависимость P(Ā)=1−P(A), школьный курс теории вероятностей
</a:t>
            </a:r>
            <a:endParaRPr lang="en-US" sz="7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77911"/>
            <a:ext cx="350400" cy="3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5029" y="3190137"/>
            <a:ext cx="278775" cy="371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8260" y="4101723"/>
            <a:ext cx="232312" cy="37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выгодно использовать противоположное событие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«Хотя бы один»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найти вероятность хотя бы одного успеха, прямой перебор часто громоздок. Гораздо удобнее посчитать противоположное событие — отсутствие успехов во всех испытаниях — и затем вычесть из единицы.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 менее одного»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«не менее одного» обычно включает сразу много случаев: один, два и больше. Через дополнение задача сводится к одному короткому вычислению для события «ни одного», что заметно экономит время.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«Ни одного»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вероятность полного отсутствия нужного результата, противоположное событие можно найти напрямую. В серии независимых испытаний это часто означает произведение вероятностей неудачи на каждом шаге.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испытаний, тем выгоднее метод дополнения. Он уменьшает число ветвлений в решении и помогает избежать громоздкого перечисления всех подходящих исходов, особенно в задачах с одинаковыми условиями.
</a:t>
            </a:r>
            <a:endParaRPr lang="en-US" sz="9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задачу через дополнение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формулировки условия к вычислению вероятности через противоположное событие.
</a:t>
            </a:r>
            <a:endParaRPr lang="en-US" sz="9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формулировки задач и удобный способ решения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трудные формулировки обычно проще решаются через противоположное событие, а независимые испытания — через произведение вероятностей.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условия подсказывает, какой приём выбрать: прямой подсчёт, дополнение или правило произведения.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 по теории вероятностей
</a:t>
            </a:r>
            <a:endParaRPr lang="en-US" sz="8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события и правило произведения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3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событие не изменяет вероятность другого, события считают независимыми. Это ключевое условие, при котором вероятности можно перемножать без дополнительных поправок.
</a:t>
            </a:r>
            <a:endParaRPr lang="en-US" sz="1178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совместного наступления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независимых событий A и B вероятность их одновременного наступления равна P(A∩B)=P(A)·P(B). Формула особенно удобна в последовательных однотипных испытаниях.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одинаковых опытов
</a:t>
            </a:r>
            <a:pPr algn="l" indent="0" marL="0">
              <a:lnSpc>
                <a:spcPct val="115000"/>
              </a:lnSpc>
              <a:buNone/>
            </a:pPr>
            <a:r>
              <a:rPr lang="en-US" sz="13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нескольких повторениях одного и того же эксперимента вероятность нужной последовательности находят как произведение вероятностей каждого шага. Такой подход сокращает длинный перебор вариантов.
</a:t>
            </a:r>
            <a:endParaRPr lang="en-US" sz="1176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дважды подбросить монету, вероятность двух орлов равна ½·1/2=¼. Каждый бросок не влияет на другой, поэтому правило произведения работает напрямую.
</a:t>
            </a:r>
            <a:endParaRPr lang="en-US" sz="12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хотя бы одного успеха в серии испытаний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выполнен через дополнение к событию «ни одного успеха»: 1−(0,8)^n.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числа попыток вероятность хотя бы одного успеха быстро увеличивается, даже если шанс успеха в одном испытании невелик.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дополнения для независимых испытаний при p=0,2
</a:t>
            </a:r>
            <a:endParaRPr lang="en-US" sz="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темы в тестах и проверочных работах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тесте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серии заданий удобнее искать вероятность хотя бы одной ошибки через противоположное событие «все ответы верны». Так сокращается число случаев и упрощается запись решения.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оценить вероятность того, что ученик не пропустит ни одного пункта, естественным становится прямой расчёт через произведение вероятностей успешного ответа на каждом шаге.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партии изделий аналогично рассматривают брак, отсутствие брака и вероятность хотя бы одного дефекта. Метод дополнения помогает быстрее перейти от текста к формуле.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сюжеты близки школьной практике: бланк ответов, отметки о выполнении, случайные ошибки. Поэтому тема хорошо показывает связь теории вероятностей с реальными учебными ситуациями.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событиями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объединение и пересечение событий: союз «или» означает хотя бы одно условие, а союз «и» — одновременное выполнение обоих условий.
</a:t>
            </a:r>
            <a:endParaRPr lang="en-US" sz="11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«И» и «или»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пересекающихся событиях нельзя складывать вероятности без поправки. Если не вычесть общую часть, один и тот же исход будет учтён дважды.
</a:t>
            </a:r>
            <a:endParaRPr lang="en-US" sz="11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Забытое пересечение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событие — это всё множество исходов вне A, а не только один неудобный вариант. Ошибка возникает, если дополнение описано слишком узко.
</a:t>
            </a:r>
            <a:endParaRPr lang="en-US" sz="1131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дополнение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не равна несовместности. Независимые события могут происходить вместе, а несовместные — нет, поэтому эти понятия нельзя заменять друг другом.
</a:t>
            </a:r>
            <a:endParaRPr lang="en-US" sz="1131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свойства
</a:t>
            </a:r>
            <a:endParaRPr lang="en-US" sz="12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задач на вероятность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Показанные значения отражают не статистику, а типичную практическую удобность при решении школьных задач.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дополнения чаще всего выигрывает в задачах «хотя бы» и «ни одного», а правило произведения — в последовательных независимых испытаниях.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приёмов решения в школьном курсе теории вероятностей
</a:t>
            </a:r>
            <a:endParaRPr lang="en-US" sz="7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работают комбинации событий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событий помогают точно описывать сложные условия, а противоположное событие часто делает расчёт короче и понятнее. Освоив дополнение, сумму и произведение вероятностей, можно уверенно решать базовые задачи 10 класса.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2026-05-30T03:06:44Z</dcterms:created>
  <dcterms:modified xsi:type="dcterms:W3CDTF">2026-05-30T03:06:44Z</dcterms:modified>
</cp:coreProperties>
</file>