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стихи Гавриила Державина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жизни: время, старость, память, Бог и смысл человеческого пути в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Гавриил Державин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Романович Державин (1743–1816) был и поэтом, и государственным деятелем. Он служил при Екатерине II и занимал высокие должности. К концу жизни Державин стал признанным мастером русской поэзии и писал уже «по-итоговому» — от опыта и размышлений.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появились последние стихи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лирики к личности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рос интерес к человеку «внутри себя». Державин, оставаясь поэтом XVIII века, постепенно звучал более личным, задумчивым и тихим голосом.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 годы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стихи создавались в 1810-х, в последние годы жизни поэта. Он писал уже не так, как в молодости: спокойнее и внимательнее к внутреннему миру.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переживала большую историческую перестройку после наполеоновских войн. На фоне перемен людям становилось важнее осмысление прожитого и будущего.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мир, где рождаются размышления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Державин жил в имении Званка. Там он не просто отдыхал: писал стихи, читал и вел спокойную жизнь. Усадьба давала тишину, чтобы думать о времени, памяти и достоинстве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природа и уединение как поэтические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часто возникают картины дома, природы и тихого вечера. Поэт замечает детали вокруг — и превращает их в мысли о душе и вечности. Для иллюстрации хорошо подойдут сельский пейзаж начала XIX века или изображение поэтического кабинета.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Званка — место позднего творчества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написанные в конце жизни, звучат как личный итог: годы уходят быстро, а вместе с ними — сила и слава.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тема быстротечности стала для Державина особенно важной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Хронологическое датирование поздних произведений Державина (общие сведения по школьным курсам и справочным изданиям).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«Река времён»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«Реке времён» время уподоблено потоку: он уносит людей, события и целые царства. Так поэт показывает, что жизнь проходит, как вода в реке.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меняются, но сама река времени остается. Из-за этого даже имена и достижения могут исчезнуть из памяти, если их не сохраняет культура.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заставляет задуматься: земное не вечно, а человеческая жизнь получает смысл через память, которую передают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поздней лирики Державина (классификация по мотивам, без числовых статистик).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последних стихах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тем связаны между собой: размышления о времени подводят к разговору о старости, совести и вечности.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категорий показывает, что в поздней лирике Державина главным становится философский взгляд на прожитую жизнь, а не только внешние события.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в стихах Державина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убывает — и это видно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старость ощущается как естественный ход времени. Поэт смотрит на годы прямо: не отводит взгляд и не просит «остановить поток».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вместо жалоб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в поздней лирике связана с пониманием ценности прожитого. Державин больше думает, чем переживает в отчаянии, и находит в опыте опору.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сохранять достоинство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учится говорить о себе без украшений. Он воспринимает жизнь как путь, где важно сохранить внутреннюю честность и уважение к себе.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себе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прячет слабости, но и не делает из них главную тему. Его интонация спокойная: старость становится поводом для размышлений о смысле жизни.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совесть и вечность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славе Державин видит ограниченность: она меняется и забывается. Духовная ценность, напротив, остается смыслом, который человек носит внутри.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Державина сильнее звучит религиозная мысль: разговор о Боге, душе и жизни после смерти становится почти центральным.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для поэта — важная внутренняя опора. Он связывает честность человека с тем, как будет оценена его жизнь, а не только с успехом на земле.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спокойная и сосредоточенная: поэт ищет не громких побед, а ответ на главный вопрос — в чем смысл прожитых дней.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721000"/>
            <a:ext cx="4894200" cy="32604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позднего периода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 конце жизни меняются темы: от времени и утрат — к вере, памяти и тишине усадебной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поздний период Державин подводит итог прожитому: ключевые мотивы — время, память, духовные вопросы и осмысление человеческого достоинства.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тематике и содержании произведений Державина (школьные курсы литературы и энциклопедические статьи).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язык у последних стихов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Державина остаются яркими по словарю: в них много образов и выразительных формулировок, но общий тон становится тише, медленнее, без прежней праздничной торжественности оды.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пользуется метафорами и противопоставлениями: жизнь и смерть, свет и тьма, шум и тишина. Так сложные мысли о судьбе и забвении становятся понятнее и легче «увидеть» глазами.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сочетается с ясной интонацией размышления. Благодаря этому философские темы звучат образно, а не сухо: читатель будто слышит спокойный итог раздумий пожилого автора.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поздней лирике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 личного опыта к раздумьям о времени, затем — к старости, вере и спокойному итогу жизни; ключевые опоры — память, честь и внутреннее достоинство.
</a:t>
            </a:r>
            <a:endParaRPr lang="en-US" sz="15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Державина в конце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Державин воспринимался как пожилой поэт, который многое видел и многое понял. На портретах и свидетельствах поздней поры заметны спокойствие и сосредоточенность — качества, созвучные его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связать биографию с темами стихов, хорошо использовать поздний портрет, изображение рукописи или старинную книгу со сборником. Такие предметы помогают увидеть: размышления рождаются из прожитого.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Державина повлияли на поэтов XIX века, особенно на Пушкина. В его примере заметно: стихотворение может быть не только торжественным, но и личным, задумчивым, почти «разговорным».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Державин важен для русской литературы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Державина считают важной фигурой литературного пути: он сумел завершить свой стиль и одновременно открыть пространство для следующей эпохи, где чувства и размышления звучат ближе к человеку.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показал, что серьезные философские мысли можно писать понятными словами и образами. Его поздняя манера стала мостом от литературы XVIII века к более внутренней поэзии нового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школьнику особенно помогает спокойная интонация: даже о трудном говорится без запугивания. В итоге понятно, почему ценность человека измеряется не успехом, а верностью совести.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подводит к мысли о смысле жизни: что делать с тревогой, когда приходит старость? Ответ звучит через внутреннюю собранность, доброту и уважение к человеческому достоинству.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взрослеет и учится на опыте: в стихах появляются выводы о том, что остаётся после нас. Память и честный разговор с собой оказываются важнее внешних достижений.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легко узнать главные жизненные темы: время проходит, и это чувствуется особенно остро, когда взрослеешь. Державин смотрит на годы без героических прикрас и потому вызывает доверие.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понятно школьнику в этих стихах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группы по содержательным темам поздних стихов Державина; оценки даны качественно, так как точные количественные подсчёты отсутствуют.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стихов входят в позднее творчество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Державин пишет о конкретных вещах — усадьбе или природе, — он связывает их с размышлением о времени, совести и вечности.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 преобладание философских и религиозных мотивов: именно они помогают поэту выразить главный итог прожитой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00" y="1175146"/>
            <a:ext cx="335400" cy="298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0950" y="1162513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9200" y="1175146"/>
            <a:ext cx="335400" cy="298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09875" y="1162513"/>
            <a:ext cx="242550" cy="323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3912" y="1162513"/>
            <a:ext cx="282975" cy="323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поздних стихов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помогает Державину показать, как быстро уходит всё земное. Через движение воды раскрывается мысль о неизбежности потерь — и одновременно о том, что память может сохранить смысл.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 и движения времени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света и тьмы делает внутреннюю работу души видимой. Читатель связывает «свет» с пониманием и честностью, а «тьму» — с забвением и суетой.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как духовные ориентиры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тишина, исчезает суетный шум. Это помогает понять, почему поздняя лирика спокойнее ранних: поэт больше слушает себя и итог своей жизни.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шума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Сопоставления помогают удержать мысль в рамке выбора и ответственности. Переход от жизни к смерти становится не пугалом, а поводом оценить прожитое и сохранить достоинство.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«жизнь — смерть»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главные формулы и делают их запоминающимися. Торжественная интонация придаёт раздумьям вес, но образность сохраняет их понятными для читателя.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торжественная интонация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141522"/>
            <a:ext cx="4788300" cy="28096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Державина: важные даты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7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по биографии Гавриила Державина, отражающие ключевые события последних лет.
</a:t>
            </a:r>
            <a:endParaRPr lang="en-US" sz="577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несколько опорных точек, чтобы увидеть, как последние годы связаны с творчеством и подведением итогов.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дат подтверждает: именно в последние годы поэт активнее всего подводил литературный итог — через усадебные впечатления, философию и религиозные размышления.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последних стихов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последних стихах Державина личные воспоминания соединяются с размышлениями о времени и с благодарностью за жизнь. Поэт не прячет сомнения, но стремится говорить честно и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наблюдателен и внимателен к внутренним изменениям: старость учит относиться к себе иначе. Поэтому его зрелая лирика ощущается свободной — без попытки выглядеть «лучше», чем есть.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что зрелость в поэзии рождается не только из мастерства. Главное — умение назвать самое важное: совесть, память, человеческое достоинство и духовный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чем говорят последние стихи Державина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стихи Державина — поэтический итог его жизни: время, память, вера, старость и человеческое достоинство переплетаются в единую мысль. Так видно, как жизненный опыт превращается в мудрую и глубокую поэзию.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2026-05-15T05:46:01Z</dcterms:created>
  <dcterms:modified xsi:type="dcterms:W3CDTF">2026-05-15T05:46:01Z</dcterms:modified>
</cp:coreProperties>
</file>