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swimming pool / В плавательном бассейне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по-английски о бассейне, воде, плавании и 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«Swimming pool»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бассейна часто встречается в учебниках, потому что она понятна детям и легко запоминается по картинкам. Здесь есть слова про место, предметы, действия и правила: pool, water, swim, jump, towel, cap, shower.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 теме бассейна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pool и water помогают назвать само место занятия и то, что находится вокруг. Их легко запомнить по картинке: бассейн, дорожки и блестящая вода.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вода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swim, jump и wet описывают, что происходит на уроке. Они подходят для коротких фраз, которые ученики могут повторять вслух и показывать движением.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бассейне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Towel, cap и shower связаны с подготовкой к занятию. Эти слова часто появляются рядом, потому что сначала ребёнок моется, надевает шапочку и берёт полотенце.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слова парами: английское слово и картинка с подписью. Так ребёнок быстрее понимает смысл, а потом легко читает и произносит новые слова сам.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 и lifeguard обозначают взрослых, которые помогают детям на занятии и следят за порядком. Такие слова важны, потому что в бассейне безопасность всегда на первом месте.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бассейне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сразу заметны вода, дорожки и бортик. Рядом обычно есть лестница, чтобы удобно заходить в воду. Для картинки подойдут подписи pool, lane и shower, чтобы ребёнок видел слово и предмет одновременно.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и дорожек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раздевалке можно увидеть шкафчики, полотенца и шапочки для плавания. Дети готовятся к уроку и собирают вещи аккуратно. На иллюстрации хорошо смотрятся слова locker, towel и cap: они простые и быстро читаются.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душа дети идут к воде, а рядом остаются чистые полки, скамейки и место для вещей. Такая сцена помогает понять порядок в бассейне. Для 3 класса важно, чтобы один предмет обозначался одним английским словом.
</a:t>
            </a:r>
            <a:endParaRPr lang="en-US" sz="1194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 и аккуратно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 бассейне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плавания: от прихода до возвращения домой.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воде: простые английские глаголы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swim нужен, когда ребёнок плывёт по дорожке или просто двигается в воде. Короткая фраза I swim помогает быстро повторить слово и не запутаться.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движение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jump и stand описывают простые действия у бортика и в воде. Они подходят для коротких предложений: I jump. I stand. Такие фразы легко проговаривать хором.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 стояние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sit, hold и float помогают говорить о положении тела в воде. Ребёнок может сказать: I hold the side. Это звучит просто и понятно даже для начинающих.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Сидим и держимся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dive обозначает ныряние, но его важно использовать только под присмотром взрослого. Для младших школьников полезно помнить: сначала слушаем инструкцию, потом выполняем движение.
</a:t>
            </a:r>
            <a:endParaRPr lang="en-US" sz="72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Ныряем осторожно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listen напоминает, что на уроке важно внимательно слушать coach. Фраза I listen to the coach учит не только английскому, но и хорошему поведению в бассейне.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тренера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 для урока плавания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 мяч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занятии часто используют board и ball. Доска помогает отрабатывать движения ногами, а мяч делает упражнения веселее. Для картинки подойдут яркие предметы с большими подписями, чтобы ребёнок сразу прочитал нужное слово.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и нудл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 и noodle помогают держаться на воде и играть в простые игры. Эти предметы особенно нравятся детям, потому что с ними можно не только учиться, но и немного весело фантазировать.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Нарукавники для поддержки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 bands нужны тем, кто ещё только учится уверенно чувствовать себя в воде. Они поддерживают ребёнка и делают упражнения спокойнее. В теме удобно запомнить фразу I have arm bands.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бассейне и их роли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 показывает упражнения, объясняет правила и следит, чтобы дети выполняли задания правильно. Он говорит коротко и ясно, поэтому ученикам легко повторять движения и запоминать новые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следят за чистотой, порядком и удобством для посетителей. Благодаря им в раздевалках, у душа и возле дорожек всё находится на своих местах и работает как надо.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бассейна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учатся плавать, играют и повторяют простые команды. Они слушают тренера, держатся за бортик и пробуют новые движения. На уроке каждый ребёнок может почувствовать себя смелее.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 уроке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Lifeguard наблюдает за водой и готов помочь, если кому-то нужна поддержка. Это важный человек в бассейне, потому что он помогает сохранять спокойствие и безопасность во время занятий.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помощь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действий, если ребёнок устал или почувствовал себя неуверенно в 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37" y="3110465"/>
            <a:ext cx="2902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110465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56905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57303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57303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 английском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Walk, don't run. В бассейне важно двигаться спокойно, чтобы не поскользнуться и не задеть других. Это простое правило легко показать шагами и запомнить с первого раза.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Идём, а не бежим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push. В воде и возле дорожек нужно уважать других детей. Такое короткое правило учит аккуратности и помогает всем чувствовать себя спокойно и безопасно.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толкайся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 in your lane. Когда каждый плывёт по своей дорожке, на занятии порядок сохраняется легче. Так дети не мешают друг другу и чувствуют себя увереннее.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Плыви в своей дорожке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careful. Эта фраза помогает помнить о бортике, лестнице и мокром полу. Если говорить её вместе с жестом, правило быстро становится понятным и очень полезным.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the coach. Если внимательно слушать инструкции, упражнение получается лучше, а ошибок становится меньше. Это правило особенно важно, когда дети только начинают заниматься плаванием.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тренера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надеть и взять с собой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45600" y="1600552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занятие берут swimwear — купальник или плавки. Эта одежда должна быть удобной, чтобы можно было свободно двигаться, прыгать и плавать, не отвлекаясь на мелочи.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воды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5600" y="4562027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можно быстро проверить список: cap, towel, slippers, water, bag. Такой короткий повтор помогает детям ничего не забыть и чувствовать себя уверенно.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5600" y="4276350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набор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45600" y="3821658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Bottle of water нужна, чтобы пить после занятия и не уставать. Все вещи удобно сложить в bag, чтобы ничего не потерялось и быстро нашлось перед уроком.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5600" y="353598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сумка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5600" y="3081289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Slippers нужны, чтобы идти по мокрому полу аккуратно и не скользить. Их надевают в раздевалке и возле бассейна, где после душа всегда немного мокро.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45600" y="2795613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для раздевалки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45600" y="2340921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вещи — cap и towel. Шапочка защищает волосы, а полотенце помогает вытереться после воды. Для запоминания удобно сказать: I have my towel.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545600" y="205524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и шапочка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в бассейне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можно очень просто: Hello! В бассейне это помогает поздороваться с тренером, учителем или другом и сразу настроиться на спокойное и дружелюбное общение.
</a:t>
            </a:r>
            <a:endParaRPr lang="en-US" sz="778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любую просьбу мягче и вежливее. Его легко добавить к короткой фразе, например: Wait, please. Так дети учатся говорить уважительно и понятно.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привлечь внимание взрослого, подойдёт Excuse me. Это короткое выражение удобно использовать у бортика, в раздевалке или рядом с тренером, не перебивая других.
</a:t>
            </a:r>
            <a:endParaRPr lang="en-US" sz="792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важно сказать Thank you. Эта фраза очень простая, но она показывает хорошее воспитание и делает общение в бассейне тёплым и приятным.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I go? помогает спросить разрешение, когда ребёнок хочет выйти, подойти ближе или начать задание. Для 3 класса такие выражения легко запомнить и повторять.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у воды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действий помогает детям безопасно подойти к бассейну и войти в воду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8090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упражнения на уроке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kick помогает детям учиться двигать ногами правильно и ритмично. Оно делает ноги сильнее и подготавливает к плаванию, а выполнять его можно с улыбкой.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ногами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pass развивает внимание и координацию: дети передают мяч друг другу, стараясь не уронить его. Такое задание превращает урок в весёлую командную работу.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Передаём мяч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race добавляет немного азарта, но остаётся безопасным и коротким. Дети стараются двигаться быстрее, слушать правила и поддерживать друг друга словами Good job!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гонка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float, они учатся спокойно лежать на воде и чувствовать поддержку воды. Это полезное упражнение помогает не бояться бассейна и держать равновесие.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на воде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collect дети подбирают игрушки или предметы в воде. Это простое задание хорошо тренирует ловкость, а ещё делает урок похожим на маленькое приключение.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предметы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 теме урока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бассейн уже шумно: дети в шапочках держат полотенца, а тренер показывает, куда идти дальше. На картинке хорошо видны pool, coach, water и lane.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бассейна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перед занятием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раздевалкой стоят сумки, шлёпанцы и аккуратно сложенные вещи. Лестница в воду, душ и полотенце делают сцену понятной даже без длинного текста, а подписи cap и towel сразу помогают читать слова.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дорожке дети выполняют простые задания с мячом и кругами, а тренер внимательно следит за движением. Такой рисунок хорошо показывает, как в бассейне сочетаются игра, обучение и безопасность.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дорожке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плавание полезно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помогает работать почти всем мышцам тела. В воде движения становятся плавными и полезными, поэтому ребёнок тренируется без тяжёлой нагрузки и постепенно становится сильнее.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мышцы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 воде развивают смелость, внимание и умение слушать. Ребёнок учится действовать по шагам, не спешить и замечать, что говорят взрослые рядом.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 внимание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важно дышать ровно и слушать инструкцию тренера. Это учит не торопиться, лучше контролировать дыхание и спокойно выполнять задания даже в новой ситуации.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плавают, им легче удерживать тело прямо. Такие упражнения помогают привыкать к правильной осанке и делают движения более красивыми и уверенными.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английские слова по теме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закрепить новые слова через картинку, произношение, повторение и короткое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у бассейна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начать с Hello! — Hello! Так дети сразу переходят к общению и не пугаются речи на английском, потому что первые слова очень короткие и знакомые.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have a towel? — Here you are. Такой обмен фразами полезен в бассейне, когда ребёнок просит нужную вещь и отвечает вежливо и ясно.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полотенце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 you like swimming? помогает спросить о любимом занятии. Ответ Yes, I do. очень простой, поэтому его легко произнести вслух и запомнить без труда.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плавании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 — You are welcome. Эти слова учат детей хорошим манерам и показывают, как завершить разговор спокойно, дружелюбно и с улыбкой.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 дома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на столе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разложить карточки с картинками и словами pool, water, swim, towel. Ребёнок смотрит на картинку, читает слово и повторяет перевод. Так слова запоминаются быстро и без скуки.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 повторения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словарик помогает пройти весь список: cap, shower, coach, lane, safe, careful. Каждая карточка содержит одно слово и одну картинку, поэтому ребёнок не путается и легко повторяет материал вслух.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наклейками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стикеры, повторение станет похожим на игру. Ребёнок находит нужное слово, приклеивает его рядом с картинкой и может сказать короткую фразу, например: This is a pool.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дети знают слова о бассейне, умеют говорить короткие фразы и помнят правила безопасности. Pool, towel, cap, swim, safe и Thank you уже звучат почти как знакомые друзья.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уверенно поговорили о бассейне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2026-05-31T02:31:09Z</dcterms:created>
  <dcterms:modified xsi:type="dcterms:W3CDTF">2026-05-31T02:31:09Z</dcterms:modified>
</cp:coreProperties>
</file>