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собираются в законченную и выразительную мысль.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строение предложения важно каждому пятикласснику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точно понимать тексты и самому говорить и писать без ошибок, нужно видеть, как связаны слова в предложении, где главная мысль и как её передаёт интонация.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законченную мысль: сообщает о событии, задаёт вопрос или побуждает к действию. Оно начинается с большой буквы и обычно заканчивается нужным знаком.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связаны по смыслу и грамматически. Благодаря этой связи мы понимаем, кто действует, что происходит и какая информация главная.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понятны каждому пятикласснику: Наступила осень. Кто принёс книгу? Как красиво в парке! В них видно, что предложение бывает разным по цели и настроению.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говорится в предложении, и отвечает на вопросы кто? что? Оно чаще всего обозначает предмет речи или действующее лицо.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подлежащее, что с ним происходит или каким оно является. Вместе с подлежащим оно образует грамматическую основу предложения.
</a:t>
            </a:r>
            <a:endParaRPr lang="en-US" sz="11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легко распознать по смыслу и знаку в конце предложения: точке, вопросительному или восклицательному знаку.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речи встречаются повествовательные предложения, но все три вида необходимы для точного общения.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предложений по цели высказывания; данные условны и служат для наглядности.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2161" y="1603500"/>
            <a:ext cx="386625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0786" y="3334650"/>
            <a:ext cx="77325" cy="61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настроение предложения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51825" y="1308000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звучат спокойно и ровно. Они подходят для обычного сообщения, описания события или нейтрального ответа без сильного чувства.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05800" y="3039150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передаёт радость, удивление, просьбу или сильное чувство. На письме это видно по восклицательному знаку в конце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149871"/>
            <a:ext cx="3563700" cy="8437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распространённое предложение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состав предложения влияет на количество информации и точность сообщения.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сообщает больше подробностей, поэтому текст становится точнее и выразительнее.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 для 5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и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показывает, на что направлено действие, и отвечает на вопросы косвенных падежей. Определение называет признак предмета и помогает точнее его представить.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указывает на место, время, причину или способ действия. Оно отвечает на вопросы где? когда? как? почему? и делает сообщение более конкретным.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простого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предложении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порядок слов сравнительно свободный, но он помогает выделять главное. В прямом порядке подлежащее обычно стоит перед сказуемым: Ученики пишут диктант.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порядок слов используется, когда нужно подчеркнуть важное слово или новую мысль: Диктант пишут ученики. Смысл остаётся тем же, но акцент меняется.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порядок слов особенно важен в вопросах и ответах. Он помогает читателю быстрее понять, на что обращено внимание говорящего.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полезно сравнивать разные варианты одного предложения. Так легче увидеть, как меняется интонация и какая часть сообщения становится главной.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члены предложения в примерах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уточняет главную мысль по-своему: действие, признак или обстоятельство. Вместе они делают высказывание точнее.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не равны по названию, но одинаково важны для ясности и полноты предложения.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 теме «Строение предложения» для 5 класса.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и тот же вопрос и относятся к одному слову. Они помогают перечислить предметы, признаки, действия или обстоятельства без повторов.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соединяться союзами или перечисляться без них. В предложении они произносятся с одинаковой интонацией и часто отделяются запятыми.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Однородными бывают не только дополнения, но и подлежащие, сказуемые, определения и обстоятельства. Поэтому важно смотреть не на место, а на роль слов в предложении.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задать вопрос от одного и того же слова и проверить, действительно ли все эти слова выполняют одну и ту же синтаксическую функцию.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конце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конец предложения связан с его целью и интонацией.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 конце помогает сразу понять, что перед нами: сообщение, вопрос или эмоциональное высказывание.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 для 5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предложение: в чём разница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словосочетанием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предмет, признак или действие, но не сообщает законченной мысли. Оно не имеет грамматической основы и служит для связи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уже передаёт сообщение, вопрос или побуждение. В нём есть грамматическая основа, поэтому мысль звучит завершённо и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разбор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не пропустить главный признак и не перепутать части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разборе предложения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принять дополнение или обстоятельство за подлежащее, особенно если слова стоят в непривычном порядке. В этом случае нужно опираться на вопрос и смысл, а не только на место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заметить составное сказуемое или сказуемое, выраженное несколькими словами. Чтобы его найти, надо спросить, что именно говорится о подлежащем, и проверить все слова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перепутать однородные члены с главными членами предложения или выбрать знак конца без учёта цели высказывания. Полезно каждый раз проверять разбор по шагам.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строение предложения помогает понимать текст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заметно на диктантах и изложениях, где важно быстро увидеть связь слов и не потерять мысль автора.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увереннее ученик разбирает предложение, тем точнее читает текст и тем грамотнее пишет свои фразы.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результатов по теме «Строение предложения».
</a:t>
            </a:r>
            <a:endParaRPr lang="en-US" sz="8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9465" y="2184339"/>
            <a:ext cx="455963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для наблюдения и разбора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разбор предложения «Весной тает снег». Здесь легко найти основу и определить, как слово весной уточняет время действия.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из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«Вчера мы ходили в музей» удобно увидеть подлежащее, сказуемое и обстоятельство времени. Смысл близок к личному опыту пятиклассников.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 уроке ребята внимательно слушали учителя» помогает найти дополнение и обстоятельство образа действия, а также проверить порядок слов.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«Утром ярко светило солнце» можно определить цель высказывания, грамматическую основу и знак в конце без лишних трудностей.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строению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проверить главные признаки предложения и не забыть о его частях.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держится на грамматической основе, а остальные слова уточняют и украшают сообщение.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темы «Строение предложения» для 5 класса.
</a:t>
            </a:r>
            <a:endParaRPr lang="en-US" sz="8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 — ключ к точной речи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понимать, как устроено предложение, легче читать, пересказывать и писать без ошибок. Грамматическая основа даёт смысл, а остальные члены делают мысль ясной и выразительной.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2026-05-22T11:35:12Z</dcterms:created>
  <dcterms:modified xsi:type="dcterms:W3CDTF">2026-05-22T11:35:12Z</dcterms:modified>
</cp:coreProperties>
</file>