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идеи: Второй закон Менделя и закон чистоты гамет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независимое наследование признаков и распределение аллелей в гаметах.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генетике Менделя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генетике Менделя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Грегор Мендель проводил опыты на горохе, сформулировав законы наследования признаков. Несмотря на первоначальное непонимание, сейчас его открытия фундаментальны для биологии.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гласит, что при наследовании нескольких пар признаков их аллели распределяются независимо, если гены располагаются на разных хромосомах.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независимое распределение обеспечивает разнообразие сочетаний признаков у потомков и объясняет генетическую изменчивость.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сцепления генов наблюдается классическое расщепление признаков по определённым числовым соотношениям.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основные положения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закона чистоты гамет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закона чистоты гамет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несёт в себе только один аллель из пары, принадлежащей организму. Это происходит в процессе мейоза, когда аллели разделяются между половыми клетками.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позволяет точно предсказывать генетические соотношения потомков, так как каждый родитель передаёт один из двух возможных вариантов аллелей.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включает целенаправленный подбор растений с разными признаками для скрещивания и подробное изучение потомства.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количественный подход обеспечил точность и надёжность выводов о наследовании признаков.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работал с тысячами растений, фиксируя появление и сочетание признаков в нескольких поколениях для анализа закономерностей.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 Менделя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строгих экспериментальных методов сделало возможным открытие фундаментальных генетических законов.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Менделя повторяются в экспериментах с различными организмами, подтверждая закономерности наследования.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расщепления признаков в F2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является характерным признаком независимого наследования двух пар признаков.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1865 год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гетерозигот по одному признаку четверть потомков становится гомозиготными, что важно для проявления рецессивных признаков.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1/4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потомков гетерозиготных родителей имеют одинаковые аллели, что влияет на проявление признаков.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генетики, учебник для школьников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терминов: ген и аллель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единица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отвечающий за определённый признак. Каждый организм наследует гены от родителей, формируя свои характеристики.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и локус — варианты и место гена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альтернативные варианты гена, а локус — конкретное место гена на хромосоме. Один аллель приходит от матери, другой — от отца.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в процессе мейоза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половых клеток с одним аллелем каждого гена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дигибридного скрещивания гороха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гибриды F1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жёлтого гладкого гороха с зелёным морщинистым все растения первого поколения имели жёлтые и гладкие семена, что демонстрирует доминирование признаков.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во втором поколении F2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наблюдалось расщепление признаков в соотношении 9:3:3:1, что подтверждает второй закон Менделя о независимом наследовании признаком.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четыре основных фенотипа потомства при скрещивании по двум признакам, отражающие классическое соотношение 9:3:3:1, подтверждённое опытами Менделя на горохе.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F2 при дигибридном скрещивании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точное разделение признаков, что подтверждает независимое наследование аллелей, согласно второму закону Менделя.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Грегора Менделя с горохом (1865)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локализованы на хромосомах, которые наследуются во время образования половых клеток, обеспечивая передачу признаков от родителей к потомкам.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хромосомы: молекулярная основа законов Менделя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работает эффективно, если рассматриваемые гены находятся на разных парах хромосом и не сцеплены друг с другом.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молекулярной биологии подтвердили, что хромосомы обеспечивают физическую основу для разделения и комбинирования аллелей в потомстве.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 феномены независимого расщепления признаков, что лежит в основе множества биологических процессов и селекционной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располагающиеся близко друг к другу на одной хромосоме, могут сцепляться и передаваться вместе, что нарушает независимость наследования.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второго закона Менделя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взаимодействие генов, при котором один ген маскирует проявление другого, способствует сложному проявлению признаков вне закона независимого распределения.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генов меняет классическое распределение признаков, влияя на фенотип и усложняя прогноз наследования при нескольких вовлечённых генах.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определяемые несколькими генами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у человека как результат работы множества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формируется под воздействием нескольких пар генов, каждый из которых вносит вклад в интенсивность пигментации. Это пример полигенного наследования, при котором классические законы Менделя применяются ограниченно.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кукурузы регулируется наследованием множества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растения зависит от взаимодействия нескольких генов, влияющих на развитие и питание. Благодаря такому сложному наследованию селекционеры разрабатывают устойчивые и высокоурожайные сорта.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и их влияние на разнообразие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признаков, таких как вес, выносливость или цвет шерсти, зависят от комплексного действия различных генов, что создаёт широкий диапазон вариаций внутри популяций.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 может менять окраску шерсти у кроликов, влияя на активность ферментов, участвующих в пигментации волос.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генетический потенциал может проявляться по-разному в зависимости от внешних факторов, добавляя сложности в изучении наследования.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форма листьев и их количество часто зависят от условий освещения и влажности, что отражает адаптивные реакции на окружающую среду.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проявление признаков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в дигибридном скрещивании разные фенотипы распределяются по вероятности на основе второго закона Менделя.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аллелей в потомстве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подчёркивает равную вероятность наследования двух доминантных и двух рецессивных признаков, подтверждая теоретические прогнозы.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и классические генетические эксперименты (Мендель, 1865)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знания о законах Менделя помогают создавать породы животных с улучшенными признаками, такими как большая удойность у коров или высокая мясная продуктивность у свиней.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планирование способствует повышению урожайности и качества продукции за счет контроля над совокупностью наследуемых признаков.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используется предсказуемость наследования для выведения сортов с устойчивостью к заболеваниям и приспособленностью к климатическим условиям.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животноводстве и растениеводстве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снижает затраты на селекцию, ускоряет появление новых профессионально выгодных сортов и пород.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задачи на скрещивание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задачи на скрещивание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гетерозиготных горохов по двум признакам вероятность рождения зелёных и морщинистых растений составляет 1/16. Это рецессивные признаки, проявляющиеся только при условии получения двух соответствующих аллелей.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решётки Пеннета помогает визуализировать возможные комбинации аллелей у потомков и точно рассчитывать ожидаемые фенотипы в потомстве.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служит основой для понимания того, как независимые признаки передаются от родителей потомству, что важно для диагностики наследственных заболеваний.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активно применяется в селекционной работе для разработки новых пород животных и сортов растений с желаемыми характеристиками.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обеспечивает фундамент для генетического прогнозирования и планирования размножения в медицинской и сельскохозяйственной практике.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второго закона Менделя в современной генетике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работают законы Менделя в природе и практике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и закон чистоты гамет формируют фундамент наследственной биологии, объясняя механизм передачи признаков с учётом ограничений, что способствует развитию генетики и селекции.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2026-05-09T05:10:31Z</dcterms:created>
  <dcterms:modified xsi:type="dcterms:W3CDTF">2026-05-09T05:10:31Z</dcterms:modified>
</cp:coreProperties>
</file>