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вычисление суммы углов многоугольника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Узнай, как быстро находить сумму углов и число сторон многоугольника.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формула суммы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геометрии она помогает считать углы по шагам, проверять ответы и находить неизвестные элементы выпуклых многоугольников.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многоугольником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— это замкнутая ломаная линия, составленная из отрезков. У него есть стороны, вершины и внутренние углы.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определяет сумму внутренних углов. Поэтому сначала важно понять, какая фигура дана: треугольник, четырёхугольник или более сложный многоугольник.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внутренние углы меньше 180°, многоугольник называют выпуклым. Именно такие фигуры чаще всего рассматривают в школьных задачах.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формулу суммы углов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выпуклого многоугольника на треугольники показывает, откуда берётся формула.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45954"/>
            <a:ext cx="10121400" cy="56411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для разных многоугольников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сумма внутренних углов при увеличении числа сторон.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сторона увеличивает сумму внутренних углов на 180°.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 выпуклого многоугольника: (n−2)·180°.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 задач: найти сумму углов по числу сторон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число сторон, подставляют его в формулу (n−2)·180°. Так сразу получают общую сумму внутренних углов без дополнительных построений.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семиугольника сумма равна 900°, у восьмиугольника — 1080°, а у десятиугольника — 1440°. Важно считать именно всю сумму, а не один угол.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тренируют аккуратность в вычислениях и умение работать с формулой. Ошибка чаще всего возникает, если забыть вычесть 2 из числа сторон.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показывает последовательность значений для выпуклых многоугольников.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равномерный: при каждой новой стороне сумма увеличивается на 180°.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растет сумма углов при увеличении числа сторон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(n−2)·180°.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внутренних углов равна 1260°, составляют уравнение (n−2)·180=1260. Затем делят обе части на 180 и получают n−2=7.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n=9, значит фигура — девятиугольник. Такое решение удобно проверять по смыслу: у многоугольника должно получиться целое число сторон.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 нахождение числа сторон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общую сумму внутренних углов по формуле. Для шестиугольника это 720°, и именно от этого значения нужно отталкиваться.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тип задач: найти неизвестный угол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складывают известные углы и вычитают результат из общей суммы. Если даны 110°, 120°, 130°, 140° и 150°, остаётся 70°.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основан на вычитании. Он особенно полезен в задачах, где один угол пропущен, а остальные уже подписаны на рисунке.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сумма углов, число сторон и один неизвестный угол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выбрать способ решения в зависимости от условия задачи.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общую сумму, а затем либо находят неизвестный угол, либо число сторон.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(n−2)·180° и стандартные значения для выпуклых многоугольников.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сумму углов многоугольника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задач, где дано число сторон, сумма углов или один неизвестный угол.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и один внутренний угол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правильном многоугольнике все стороны и все углы равны, поэтому сначала находят общую сумму внутренних углов по формуле (n−2)·180°.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правильного шестиугольника один угол равен 120°, а у правильного восьмиугольника — 135°. Чем больше сторон, тем больше каждый угол.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эту сумму делят на число сторон. Так получают величину одного угла без лишних действий и легко проверяют вычисление по условию задачи.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правильных фигур важно деление общей суммы на число сторон: так находят одинаковый угол для всей фигуры.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устойчивый рост: при увеличении числа сторон один внутренний угол становится больше.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внутренний угол в правильных многоугольниках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(n−2)·180° и деление на число сторон; школьная геометрия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сторона в формуле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иногда умножает n на 180° и получает слишком большой ответ. Для пятиугольника это дало бы 900°, хотя правильная сумма внутренних углов равна 540°. На рисунке удобно показать оба решения рядом.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углы — не одно и то же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взять угол снаружи вместо угла внутри многоугольника. Тогда ответ не совпадает с общей суммой, и решение выглядит правдоподобно только на первый взгляд. Сравнение двух чертежей помогает быстро увидеть разницу.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путают в таких задачах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формуле появляется n−2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одной вершины выпуклого многоугольника проводят диагонали ко всем несоседним вершинам. Количество таких диагоналей равно n−3, если у фигуры n сторон.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многоугольник разбивается на n−2 треугольника. Каждый треугольник дает 180°, поэтому вся сумма внутренних углов складывается из одинаковых частей.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семиугольника получается 5 треугольников, значит, сумма равна 5·180° = 900°. Так формула становится понятной, а не просто заученной.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ответы для тренировки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сверить вычисления и запомнить основные значения.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известном числе сторон сумму можно найти сразу; если дана общая сумма, по ней легко восстановить число сторон.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 выпуклого многоугольника: (n−2)·180°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удобен для проверки: между соседними многоугольниками разница всегда одинакова и равна 180°.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растет линейно, поэтому каждая новая сторона добавляет к ней 180°.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сколько градусов добавляется каждая новая сторона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 формуле (n−2)·180°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такие вычисления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решать упражнения на нахождение суммы углов, одного неизвестного угла и числа сторон в выпуклых многоугольниках.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чертежей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позволяет быстро сверить ответ на рисунке и понять, верно ли найдены внутренние углы по условию задачи.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орнаменты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часто встречаются в плитке, мозаике и орнаментах, где важно сравнивать фигуры с разным числом сторон.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решение в задаче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проверки суммы углов, числа сторон или одного неизвестного угла.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выпуклого многоугольника зависит только от числа сторон. Формула (n−2)·180° помогает находить сумму, число сторон и один неизвестный угол, если внимательно считать и проверять ответ.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2026-05-24T17:19:19Z</dcterms:created>
  <dcterms:modified xsi:type="dcterms:W3CDTF">2026-05-24T17:19:19Z</dcterms:modified>
</cp:coreProperties>
</file>