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и современная структура мирового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мировая экономика: этапы, связи, центры и периферия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морских открытий к глобальной экономике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складывалось постепенно: от первых дальних торговых маршрутов до современной системы, где страны связаны производством, капиталом, технологиями и рынками сбыта. Каждый исторический этап расширял обмен и усиливал взаимозависимость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мирового хозяйства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национальные экономики через торговлю товарами и услугами, движение капитала, информационные потоки и миграцию рабочей силы, формируя устойчивую сеть международных связей.
</a:t>
            </a:r>
            <a:endParaRPr lang="en-US" sz="134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сосредотачиваются на тех видах продукции и услуг, где обладают ресурсными, технологическими или кадровыми преимуществами, поэтому участвуют в мировой экономике не одинаково, а по-разному.
</a:t>
            </a:r>
            <a:endParaRPr lang="en-US" sz="1349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всё чаще распределяется между несколькими странами: сырьё добывается в одном месте, комплектующие выпускаются в другом, а сборка и продажа происходят на разных рынках.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остаётся взаимозависимым, но неравномерным: одни регионы концентрируют капитал, технологии и управление, тогда как другие в большей степени зависят от внешнего спроса и цен.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мирового хозяйства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стадий показывает, как расширялись масштабы международного обмена и взаимозависимость стран.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 рождение мирового рынка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Мореплавание XV–XVI веков связало Европу, Азию, Африку и Америку в более устойчивую систему обмена. Торговые маршруты стали длиннее, но значительно масштабнее и прибыльнее.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Лиссабон, Севилья и Антверпен превратились в узлы ранней мировой торговли, где концентрировались грузы, капиталы, страхование и посреднические операции между континентами.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европейскую торговлю массово вошли серебро и золото, сахар, табак, хлопок, специи и новые сельскохозяйственные культуры. Это изменило спрос, цены и структуру потребления.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мирового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эту эпоху обмен перестал быть только региональным: товары и деньги начали двигаться между континентами, а экономические связи приобрели по-настоящему глобальный характер.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в XX–XXI веках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 года особенно быстро росли услуги, контейнерные перевозки и торговля промежуточными товарами, что сделало мировые рынки гораздо плотнее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данным ВТО и Всемирного банка, 1950–2023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долгосрочный рост с краткими спадами: мировая торговля расширялась быстрее экономики в целом и стала опорой глобализации.
</a:t>
            </a:r>
            <a:endParaRPr lang="en-US" sz="11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уязвимость: доходы и занятость становятся чувствительны к мировым ценам, спросу на экспорт и сбоям в поставках из-за рубежа.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эффективности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помогает снизить издержки, увеличить масштаб производства и повысить качество продукции, потому что ресурсы направляются в те отрасли, где страна наиболее конкурентоспособна.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специализации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означает, что страны производят то, что могут делать эффективнее других благодаря ресурсам, климату, технологиям, квалификации работников и накопленному опыту.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государства поставляют сырьё и сельскохозяйственные товары, другие развивают машиностроение, электронику, финансовые услуги, логистику и научные исследования, занимая разные позиции в мировой экономике.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89427"/>
            <a:ext cx="4486275" cy="1708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мирового хозяйства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регионов показывает, как различаются их роль, специализация и проблемы.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ВТО, Всемирный банк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концентрируют технологии и капитал, а периферийные регионы сильнее зависят от экспорта сырья и колебаний мировых цен.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 глобальные цепочки поставок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этапов
</a:t>
            </a:r>
            <a:pPr algn="ctr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распределяют разработку, добычу сырья, производство, логистику и маркетинг между разными странами, выбирая наиболее выгодные условия для каждого этапа.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экономику
</a:t>
            </a:r>
            <a:pPr algn="ctr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создают рабочие места, привлекают инвестиции, внедряют технологии и задают стандарты качества, поэтому заметно влияют на развитие принимающих стран.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эффективности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 позволяют снижать издержки, ускорять выпуск продукции и использовать преимущества разных рынков, делая мировое хозяйство более связным.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1963000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Уязвимости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производства повышает чувствительность к санкциям, конфликтам, транспортным задержкам и нехватке комплектующих, когда сбой в одной стране затрагивает многие отрасли.
</a:t>
            </a:r>
            <a:endParaRPr lang="en-US" sz="1123" dirty="0"/>
          </a:p>
        </p:txBody>
      </p:sp>
      <p:sp>
        <p:nvSpPr>
          <p:cNvPr id="14" name="Text 6"/>
          <p:cNvSpPr txBox="1"/>
          <p:nvPr/>
        </p:nvSpPr>
        <p:spPr>
          <a:xfrm>
            <a:off x="4772900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задача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Странам приходится не только привлекать корпорации, но и укреплять собственные компетенции, чтобы участвовать в цепочках стоимости не только как поставщики сырья.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экспорта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услуг связан с цифровыми платформами, международным образованием, туризмом и финансовыми операциями, которые всё заметнее дополняют традиционную торговлю товарами.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данным ВТО и UNCTAD,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промышленных товаров показывает роль обрабатывающей промышленности, а рост услуг отражает переход к более сложной и технологичной торговле.
</a:t>
            </a:r>
            <a:endParaRPr lang="en-US" sz="10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цифровая инфраструктура мирового хозяйства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остаётся основой мировой торговли: он дешевле других видов перевозок и позволяет перемещать огромные партии грузов между континентами, связывая производителей, порты и потребителей.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 ускорили перевалку товаров и сделали поставки более предсказуемыми. Благодаря стандартным контейнерам компании сокращают издержки, а мировые цепочки поставок становятся длиннее и сложнее.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спутниковая связь, мобильные сети и облачные сервисы образуют цифровую инфраструктуру мировой экономики. Она ускоряет обмен данными, расширяет электронную коммерцию и делает возможной удалённую работу.
</a:t>
            </a:r>
            <a:endParaRPr lang="en-US" sz="1035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воздушные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авиация и трубопроводы дополняют морские пути, обеспечивая быстрый перенос сырья, энергии и срочных грузов. Они соединяют внутренние районы стран с глобальными рынками.
</a:t>
            </a:r>
            <a:endParaRPr lang="en-US" sz="10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финансовая система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финансовая система объединяет банки, биржи, инвестиционные фонды и рейтинговые агентства. Через них перераспределяются капиталы, формируются условия кредитования и оцениваются риски для государств и компаний.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валюты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США, евро, иена и юань используются в расчётах, кредитах и резервах. Их широкое применение упрощает международные сделки, но усиливает влияние крупнейших экономик на мировые финансы.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потоки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потоки перемещаются значительно быстрее товарных. Инвесторы реагируют на ожидания и новости почти мгновенно, поэтому курсы валют, процентные ставки и стоимость активов могут резко меняться.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кризисов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на финансовых рынках быстро распространяются через кредиты, долговые обязательства и падение доверия. Из-за взаимосвязанности даже локальные проблемы способны вызвать международные потрясения.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как последовательный процесс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технологические и экономические изменения постепенно формируют единое мировое хозяйственное пространство.
</a:t>
            </a:r>
            <a:endParaRPr lang="en-US" sz="27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 и регионов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заметно различаются по производительности труда, качеству инфраструктуры, доступу к технологиям и уровню жизни. Эти различия определяют их возможности участия в мировом хозяйстве.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мировой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центру относят наиболее развитые государства, где сосредоточены капитал, наука, управление, высокотехнологичное производство и финансовые услуги. Они задают основные правила глобального рынка.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Полупериферия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Полупериферийные страны сочетают элементы промышленного развития и сырьевой специализации. Они активно включены в мировую торговлю, но всё ещё зависят от внешних инвестиций и технологий.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чаще поставляет сырьё, энергию и дешёвую рабочую силу, а также сильнее зависит от мировых цен. Это делает её уязвимой к кризисам и колебаниям спроса.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включения стран в мировое хозяйство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технологический уровень и глубина переработки, тем устойчивее позиция страны. Сырьевая зависимость, напротив, усиливает чувствительность к ценовым колебаниям и внешним шокам.
</a:t>
            </a:r>
            <a:endParaRPr lang="en-US" sz="823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страны включаются в мировую экономику по-разному: через высокотехнологичный экспорт, промышленную сборку, сырьевые поставки или ограниченное участие в международных цепочках стоимости.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ЮНКТАД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стран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не только наличие ресурсов, но и условия, при которых они превращаются в устойчивый рост, инновации и более высокий уровень жизни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Всемирного экономического форума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долгосрочный эффект дают образование и технологии. Ресурсы важны, но без институтов, инвестиций и инфраструктуры они не обеспечивают стабильного лидерства.
</a:t>
            </a:r>
            <a:endParaRPr lang="en-US" sz="9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96953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59363"/>
            <a:ext cx="375900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59363"/>
            <a:ext cx="375900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58406" y="3121379"/>
            <a:ext cx="234937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58969"/>
            <a:ext cx="375900" cy="300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мировой экономики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конфликты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пошлинах и доступе на рынки замедляют обмен товарами и повышают неопределённость для бизнеса. В результате компании чаще пересматривают цепочки поставок и инвестиционные планы.
</a:t>
            </a:r>
            <a:endParaRPr lang="en-US" sz="1123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ограничения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меняют маршруты торговли, усложняют расчёты и ограничивают доступ к технологиям и финансированию. Их последствия затрагивают не только отдельные страны, но и целые отрасли.
</a:t>
            </a:r>
            <a:endParaRPr lang="en-US" sz="1123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инфляция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долговой нагрузки и инфляционное давление осложняют бюджетную политику, снижают покупательную способность и повышают риск финансовой нестабильности, особенно в уязвимых экономиках.
</a:t>
            </a:r>
            <a:endParaRPr lang="en-US" sz="1123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изменения, дефицит воды и энергии напрямую влияют на сельское хозяйство, промышленность и транспорт. Это делает устойчивое управление ресурсами одним из ключевых экономических вопросов.
</a:t>
            </a:r>
            <a:endParaRPr lang="en-US" sz="1123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цепочек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и геополитические кризисы показали, что глобальные цепочки поставок могут быстро прерываться. Чем теснее взаимосвязь, тем выше эффективность, но и масштаб сбоев.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Перспективы: цифровизация, зелёная энергетика и регионализация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 автоматизация меняют производство, логистику и сферу услуг. Компании стремятся быстрее обрабатывать данные, снижать издержки и повышать точность управленческих решений.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электронной коммерции усиливает роль цифровых платформ, онлайн-платежей и быстрой доставки. Это делает рынки доступнее для потребителей и малых компаний в разных странах.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трансформация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возобновляемой энергетики связан с сокращением выбросов и поиском более устойчивых источников энергии. Солнечные и ветровые станции постепенно становятся важной частью новой инфраструктуры.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регионализация: государства и компании стремятся строить более короткие и надёжные цепочки поставок ближе к рынкам сбыта, чтобы снизить риски перебоев.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мировом хозяйстве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связаны с диверсификацией экспорта, глубокой переработкой сырья, модернизацией промышленности и транспорта, а также с расширением высокотехнологичных отраслей.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Научно-технические ресурсы страны позволяют развивать энергетику, космическую сферу, оборонную промышленность и отдельные высокотехнологичные направления, повышая качество экономической структуры.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заметное место в мировой торговле как поставщик нефти, природного газа, угля, металлов, удобрений и зерна. Это формирует значительную долю её экспортных поступлений.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внутренний рынок, протяжённая территория и развитая транспортная сеть создают основу для расширения производства, логистики и межрегиональных экономических связей.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единая система, разные позиции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возникло исторически и стало системой тесной взаимозависимости стран. Его устойчивость определяется не только обменом ресурсами, но и конкурентоспособностью, технологическим развитием и способностью быстро адаптироваться к переменам.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2026-06-03T02:32:25Z</dcterms:created>
  <dcterms:modified xsi:type="dcterms:W3CDTF">2026-06-03T02:32:25Z</dcterms:modified>
</cp:coreProperties>
</file>