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6998" y="0"/>
            <a:ext cx="32950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579375"/>
            <a:ext cx="51393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размножения организмов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703450"/>
            <a:ext cx="34989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живые организмы сохраняют вид и передают наследственные признаки?
</a:t>
            </a:r>
            <a:endParaRPr lang="en-US" sz="1122" dirty="0"/>
          </a:p>
        </p:txBody>
      </p:sp>
      <p:sp>
        <p:nvSpPr>
          <p:cNvPr id="6" name="Text 2"/>
          <p:cNvSpPr txBox="1"/>
          <p:nvPr/>
        </p:nvSpPr>
        <p:spPr>
          <a:xfrm>
            <a:off x="269995" y="270000"/>
            <a:ext cx="51393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виду нужно размножение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размножения вид не может продолжать существование в поколениях. Оно обеспечивает передачу наследственной информации, восстановление численности и расселение в новые условия, а также определяет, насколько быстро популяция приспосабливается к изменениям среды.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основных типа размножения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2102050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Связано с образованием гамет и их оплодотворением. В зиготе объединяется наследственный материал двух родителей, что создаёт новые сочетания признаков и повышает разнообразие потомства.
</a:t>
            </a:r>
            <a:endParaRPr lang="en-US" sz="1246" dirty="0"/>
          </a:p>
        </p:txBody>
      </p:sp>
      <p:sp>
        <p:nvSpPr>
          <p:cNvPr id="10" name="Text 3"/>
          <p:cNvSpPr txBox="1"/>
          <p:nvPr/>
        </p:nvSpPr>
        <p:spPr>
          <a:xfrm>
            <a:off x="280825" y="3078151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бесполом размножении сохраняется удачный генотип, а при половом возникает наследственная изменчивость. Эти различия определяют преимущества каждого способа в конкретных условиях среды.
</a:t>
            </a:r>
            <a:endParaRPr lang="en-US" sz="1182" dirty="0"/>
          </a:p>
        </p:txBody>
      </p:sp>
      <p:sp>
        <p:nvSpPr>
          <p:cNvPr id="11" name="Text 4"/>
          <p:cNvSpPr txBox="1"/>
          <p:nvPr/>
        </p:nvSpPr>
        <p:spPr>
          <a:xfrm>
            <a:off x="280825" y="4054231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в цикле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организмов оба способа могут чередоваться в течение жизненного цикла. Такое сочетание помогает одновременно быстро увеличивать численность и поддерживать приспособленность популяции.
</a:t>
            </a:r>
            <a:endParaRPr lang="en-US" sz="1182" dirty="0"/>
          </a:p>
        </p:txBody>
      </p:sp>
      <p:sp>
        <p:nvSpPr>
          <p:cNvPr id="12" name="Text 5"/>
          <p:cNvSpPr txBox="1"/>
          <p:nvPr/>
        </p:nvSpPr>
        <p:spPr>
          <a:xfrm>
            <a:off x="280825" y="1125950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
</a:t>
            </a:r>
            <a:pPr algn="l" indent="0" marL="0">
              <a:lnSpc>
                <a:spcPct val="115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Происходит без слияния гамет и обычно от одного родительского организма. Потомки почти идентичны по наследственным признакам, поэтому способ особенно эффективен при быстром росте численности.
</a:t>
            </a:r>
            <a:endParaRPr lang="en-US" sz="121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происходит половое размножение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полового процесса у организмов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026795"/>
            <a:ext cx="4782600" cy="17372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и половое размножение: сравнение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два способа размножения отличаются по механизму, скорости и биологическому результату.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быстрее, а половое лучше повышает наследственное разнообразие и приспособляемость.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10 класс
</a:t>
            </a:r>
            <a:endParaRPr lang="en-US" sz="8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7201"/>
            <a:ext cx="4960800" cy="1177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225" y="2424393"/>
            <a:ext cx="4960800" cy="1177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3225" y="3688877"/>
            <a:ext cx="4960800" cy="1177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клетки у одноклеточных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6279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Бактерия делится надвое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бактерий ДНК сначала удваивается, затем клетка вытягивается и посередине образуется перегородка. В итоге из одной клетки возникают две дочерние, одинаковые по наследственной информации. На схеме это выглядит как чёткое расхождение двух частей одной клетки.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9975" y="2428881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Амёба и инфузория повторяют принцип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одноклеточных эукариот размножение тоже связано с делением клетки. Сначала проходит удвоение наследственного материала, потом цитоплазма разделяется, и организм распадается на два новых. Под микроскопом этот процесс хорошо заметен по изменению формы клетки.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69975" y="3693365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Микромир под увеличением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Изображение под микроскопом помогает увидеть, что размножение одноклеточных не требует сложных органов. Одна клетка становится началом двух новых организмов, поэтому численность популяции может увеличиваться очень быстро при благоприятных условиях.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7425" y="1487300"/>
            <a:ext cx="228900" cy="228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7425" y="3236075"/>
            <a:ext cx="228900" cy="22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2275" y="1490760"/>
            <a:ext cx="242100" cy="1936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03181" y="3236075"/>
            <a:ext cx="200288" cy="228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Нестандартные способы бесполого размножения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5900" y="14821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дрожжей и гидры на теле материнского организма появляется вырост — почка. Она постепенно развивается, отделяется и начинает жить как самостоятельный организм.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785900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Спорообразование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грибов, мхов и папоротников образуются споры с прочной оболочкой. Они переносят неблагоприятные условия и помогают виду расселяться на большие расстояния.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87325" y="1467898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Фрагментация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некоторых нитчатых водорослей и плоских червей часть тела способна восстановить целый организм. Такой способ особенно эффективен, если ткани хорошо регенерируют.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87325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эти способы позволяют быстро увеличить численность без поиска партнёра. При этом потомство обычно сохраняет признаки материнского организма почти без изменений.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бесполого размножения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особенно эффективно там, где условия стабильны и нужно быстро занять пространство или восстановить численность после потерь.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плюсы связаны со скоростью и экономией ресурсов, а главный риск — слабая генетическая вариативность.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обобщение учебного материала
</a:t>
            </a:r>
            <a:endParaRPr lang="en-US" sz="8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у животных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510986" y="1191050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Гаметы различаются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Яйцеклетка обычно крупная и содержит запас питательных веществ, а сперматозоид мал и подвижен. Такое строение повышает вероятность успешного оплодотворения и последующего развития зародыша.
</a:t>
            </a:r>
            <a:endParaRPr lang="en-US" sz="1161" dirty="0"/>
          </a:p>
        </p:txBody>
      </p:sp>
      <p:sp>
        <p:nvSpPr>
          <p:cNvPr id="11" name="Text 3"/>
          <p:cNvSpPr txBox="1"/>
          <p:nvPr/>
        </p:nvSpPr>
        <p:spPr>
          <a:xfrm>
            <a:off x="510986" y="2127276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Наружное оплодотворение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рыб и земноводных гаметы встречаются во внешней среде. Этот способ часто связан с образованием большого числа половых клеток, потому что часть из них не достигает цели.
</a:t>
            </a:r>
            <a:endParaRPr lang="en-US" sz="1206" dirty="0"/>
          </a:p>
        </p:txBody>
      </p:sp>
      <p:sp>
        <p:nvSpPr>
          <p:cNvPr id="12" name="Text 4"/>
          <p:cNvSpPr txBox="1"/>
          <p:nvPr/>
        </p:nvSpPr>
        <p:spPr>
          <a:xfrm>
            <a:off x="510986" y="3063501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оплодотворение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пресмыкающихся, птиц и млекопитающих слияние гамет происходит внутри организма самки. Это защищает зародыш и повышает шансы на выживание в наземной среде.
</a:t>
            </a:r>
            <a:endParaRPr lang="en-US" sz="1290" dirty="0"/>
          </a:p>
        </p:txBody>
      </p:sp>
      <p:sp>
        <p:nvSpPr>
          <p:cNvPr id="13" name="Text 5"/>
          <p:cNvSpPr txBox="1"/>
          <p:nvPr/>
        </p:nvSpPr>
        <p:spPr>
          <a:xfrm>
            <a:off x="510986" y="3999710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 средой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типа оплодотворения зависит от условий жизни и образа существования вида. Чем суше и опаснее среда, тем важнее надёжная защита половых клеток и зародыша.
</a:t>
            </a:r>
            <a:endParaRPr lang="en-US" sz="132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у растений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80825" y="1997100"/>
            <a:ext cx="19596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Образование половых клеток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цветковых растений мужские гаметы формируются в пыльце, а женские — в семязачатке внутри завязи пестика. Это исходный этап полового процесса.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02675" y="1997100"/>
            <a:ext cx="19941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Опыление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Пыльца переносится на рыльце пестика ветром, насекомыми или другими агентами. Только после этого мужские клетки получают возможность приблизиться к яйцеклетке.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559025" y="1997100"/>
            <a:ext cx="19941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Оплодотворение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пыльцы вырастает пыльцевая трубка, по которой мужские гаметы достигают женской клетки. У цветковых происходит двойное оплодотворение, характерное именно для этой группы.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15375" y="1997100"/>
            <a:ext cx="19941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Семя и новое поколение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оплодотворения формируются зародыш, эндосперм и семя, а из завязи развивается плод. У мхов и папоротников жизненный цикл включает чередование гаметофита и спорофита.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и образование семени у цветковых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на основе этапов полового размножения цветковых растений и формирования семени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5400" y="3119279"/>
            <a:ext cx="8593200" cy="1745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растений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478296" y="1550126"/>
            <a:ext cx="1968300" cy="13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Клубни и луковицы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Картофель размножается клубнями, а лук — луковицами. Эти органы накапливают питательные вещества и обеспечивают быстрое образование новых побегов при благоприятных условиях.
</a:t>
            </a:r>
            <a:endParaRPr lang="en-US" sz="1222" dirty="0"/>
          </a:p>
        </p:txBody>
      </p:sp>
      <p:sp>
        <p:nvSpPr>
          <p:cNvPr id="11" name="Text 3"/>
          <p:cNvSpPr txBox="1"/>
          <p:nvPr/>
        </p:nvSpPr>
        <p:spPr>
          <a:xfrm>
            <a:off x="4686596" y="1550126"/>
            <a:ext cx="1968300" cy="13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Усы и корневища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земляники новые розетки формируются на усах, а у ландыша и пырея — на корневищах. Такие побеги помогают растениям быстро расселяться по территории.
</a:t>
            </a:r>
            <a:endParaRPr lang="en-US" sz="1222" dirty="0"/>
          </a:p>
        </p:txBody>
      </p:sp>
      <p:sp>
        <p:nvSpPr>
          <p:cNvPr id="12" name="Text 4"/>
          <p:cNvSpPr txBox="1"/>
          <p:nvPr/>
        </p:nvSpPr>
        <p:spPr>
          <a:xfrm>
            <a:off x="6894875" y="1550057"/>
            <a:ext cx="1968300" cy="13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Черенки и посадочный материал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Смородину и иву часто размножают черенками. Этот способ широко используют в садоводстве, потому что он позволяет получать много одинаковых по свойствам растений.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1550126"/>
            <a:ext cx="1968300" cy="13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органов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особи возникают из корней, стеблей или листьев, то есть без семян и без слияния гамет. Потомство сохраняет признаки материнского растения почти без изменений.
</a:t>
            </a:r>
            <a:endParaRPr lang="en-US" sz="12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083061"/>
            <a:ext cx="4782600" cy="16246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вегетативного размножения и примеры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органы участвуют в вегетативном размножении и какое значение это имеет для растения.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позволяет быстро увеличивать численность и сохранять ценные признаки материнского растения.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10 класс
</a:t>
            </a:r>
            <a:endParaRPr lang="en-US" sz="8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8925" y="1797831"/>
            <a:ext cx="368400" cy="36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61800" y="1797831"/>
            <a:ext cx="368400" cy="36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4675" y="1797831"/>
            <a:ext cx="368400" cy="36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07550" y="1797831"/>
            <a:ext cx="368400" cy="368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Спорообразование у грибов и растений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Многочисленные споры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образуются в огромном количестве, что повышает вероятность расселения и выживания вида. Даже одна удачно попавшая в подходящие условия спора может дать начало новому организму.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453697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оболочка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Плотная оболочка предохраняет споры от высыхания, холода и других неблагоприятных факторов. Благодаря этому они дольше сохраняются и легче переносятся ветром, водой или животными.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26569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Расселение грибов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грибов спорообразование прежде всего связано с распространением по новой территории. Споры позволяют быстро осваивать новые субстраты и увеличивать численность без участия партнёра.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799441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поколений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мхов и папоротников из спор развивается новое поколение организмов. Поэтому споры обеспечивают не только расселение, но и продолжение жизненного цикла растений.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половое размножение особенно выгодно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показана относительная ценность полового размножения в разных условиях среды. Чем сильнее меняются факторы среды, тем важнее наследственное разнообразие потомства.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особенно полезно при нестабильности, а в спокойных условиях преимущество часто получает более быстрое бесполое размножение.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10 класс
</a:t>
            </a:r>
            <a:endParaRPr lang="en-US" sz="8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4" name="Text 1"/>
          <p:cNvSpPr txBox="1"/>
          <p:nvPr/>
        </p:nvSpPr>
        <p:spPr>
          <a:xfrm>
            <a:off x="5408975" y="1725110"/>
            <a:ext cx="34650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Партеногенез показывает, что для размножения не всегда требуется оплодотворение: развитие запускается одной половой клеткой, что ускоряет рост численности в благоприятной среде.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280825" y="4689888"/>
            <a:ext cx="3465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10 класс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80825" y="98776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80825" y="231971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неоплодотворённая яйцеклетка может дать начало новому организму
</a:t>
            </a:r>
            <a:endParaRPr lang="en-US" sz="266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бесполого и полового размножения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84273" y="1155707"/>
            <a:ext cx="2738700" cy="147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Благоприятный период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хорошие условия популяция быстро наращивает численность бесполым путём. Это особенно выгодно для тлей, дафний и некоторых медуз, когда ресурсов достаточно и риск невысок.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970848" y="3100507"/>
            <a:ext cx="2738700" cy="147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Ускоренное расселение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Потомство образуется быстро и без поиска партнёра, поэтому вид активно осваивает доступное пространство. Такой этап помогает использовать кратковременное благополучие среды максимально эффективно.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800648" y="1155707"/>
            <a:ext cx="2738700" cy="147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Приближение неблагоприятных условий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условия начинают ухудшаться, преимущество смещается к половому размножению. В этот момент возрастает роль образования гамет и объединения наследственного материала.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595648" y="3100507"/>
            <a:ext cx="2738700" cy="147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Половая фаза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повышает генетическое разнообразие потомства и помогает части особей пережить неблагоприятный период. Так жизненный цикл сочетает скорость и устойчивость.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Биологическое значение размножения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2102050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 численности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Бесполые способы позволяют быстро увеличивать численность популяции и сохранять удачные признаки без изменений, если условия среды остаются относительно стабильными и предсказуемыми.
</a:t>
            </a:r>
            <a:endParaRPr lang="en-US" sz="1222" dirty="0"/>
          </a:p>
        </p:txBody>
      </p:sp>
      <p:sp>
        <p:nvSpPr>
          <p:cNvPr id="10" name="Text 3"/>
          <p:cNvSpPr txBox="1"/>
          <p:nvPr/>
        </p:nvSpPr>
        <p:spPr>
          <a:xfrm>
            <a:off x="280825" y="3078151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изменчивости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создаёт новые комбинации генов, на которых действует естественный отбор. Это повышает шансы популяции приспособиться к изменениям среды и болезням.
</a:t>
            </a:r>
            <a:endParaRPr lang="en-US" sz="1322" dirty="0"/>
          </a:p>
        </p:txBody>
      </p:sp>
      <p:sp>
        <p:nvSpPr>
          <p:cNvPr id="11" name="Text 4"/>
          <p:cNvSpPr txBox="1"/>
          <p:nvPr/>
        </p:nvSpPr>
        <p:spPr>
          <a:xfrm>
            <a:off x="280825" y="4054231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стратегии выживания
</a:t>
            </a:r>
            <a:pPr algn="l" indent="0" marL="0">
              <a:lnSpc>
                <a:spcPct val="115000"/>
              </a:lnSpc>
              <a:buNone/>
            </a:pPr>
            <a:r>
              <a:rPr lang="en-US" sz="7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способов размножения делает организмы более устойчивыми: одни механизмы ускоряют расселение, другие — повышают адаптивность и помогают переживать неблагоприятные периоды.
</a:t>
            </a:r>
            <a:endParaRPr lang="en-US" sz="1175" dirty="0"/>
          </a:p>
        </p:txBody>
      </p:sp>
      <p:sp>
        <p:nvSpPr>
          <p:cNvPr id="12" name="Text 5"/>
          <p:cNvSpPr txBox="1"/>
          <p:nvPr/>
        </p:nvSpPr>
        <p:spPr>
          <a:xfrm>
            <a:off x="280825" y="1125950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Непрерывность вида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обеспечивает существование вида во времени: особи сменяют друг друга, а наследственная информация передаётся от родителей к потомкам без разрыва поколений.
</a:t>
            </a:r>
            <a:endParaRPr lang="en-US" sz="13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026795"/>
            <a:ext cx="4782600" cy="17372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размножения у разных групп организмов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каждая крупная группа организмов использует наиболее выгодные для неё способы размножения.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Единого универсального способа размножения не существует: каждая группа сочетает механизмы, которые лучше всего соответствуют её образу жизни и среде обитания.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10 класс
</a:t>
            </a:r>
            <a:endParaRPr lang="en-US" sz="8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как основа продолжения жизни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поддерживает существование вида, а разнообразие его способов помогает организмам быстро расселяться, сохранять удачные признаки и накапливать наследственную изменчивость, необходимую для эволюционной устойчивости.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2026-06-01T15:40:58Z</dcterms:created>
  <dcterms:modified xsi:type="dcterms:W3CDTF">2026-06-01T15:40:58Z</dcterms:modified>
</cp:coreProperties>
</file>