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и феодальная раздробленность: ключевые 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формирования, расцвета и распада империи Карла Великого, заложившей основы средневековой Европы.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Европа VIII–IX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Западной Римской империи Европа переживает децентрализацию власти и миграции племён. Новые королевства франков, вестготов и лангобардов формируются под угрозой варварских набегов, что стимулирует поиск единой власти и духовного единства.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корни и наследие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происходил из династии Каролингов и унаследовал объединённое франкское государство от отца Пипина Короткого, продолжая укреплять власть своего рода.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 религиозная политика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характеризовалось масштабными походами против саксов, лангобардов и авааров, а также тесным сотрудничеством с Папой Римским — символом объединения светской и церковной власти.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титул и государство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800 году Карл получил корону императора, что ознаменовало создание сильной, но разнородной империи, объединившей различные народы и территории под одним правлением.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Великий: личность и особенности правления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административная структура империи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значительную часть современной Франции, Германии, Северной Италии и частично регионы Бенилюкса и Испании, занимая свыше миллиона квадратных километров.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делилась на графства и маркграфства, с системой миссиис доминики — королевских посланцев для контроля, а также сеть королевских дворов централизовала управление.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коронация и идеология возрождения империи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декабря 800 года в Риме Карл Великий принял императорскую корону, символизируя возрождение Западной Римской империи и легитимацию своей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объединила светскую и духовную власть, укрепив союз с Папой Римским и заложив идеологическую основу «Священной Римской империи».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реформа: издание капитуляриев обеспечило унификацию законодательства и установление порядка в разнородной империи.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управление империей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строилась на иерархии: король, герцоги, графы, маркграфы и вассалы, обеспечивая распределение функций и ответственности.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бенефициев предполагал раздачу земель за военную службу с правом наследования, укрепляя лояльность знати.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Миссиис доминики — королевские посланцы — контролировали исполнение приказов и возвещали волю монарха на местах.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сильную власть, император был ограничен влиянием родовой знати и церкви, что сдерживало централизацию.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стабильности: войны и социальная напряжённость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норманнов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запад империи подвергаются постоянным атакам норманнов, вызывая необходимость укрепления оборонительных сооружений.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Скордины и венгры совершают набеги на восточные границы, усиливая напряжение и стимулируя военные расходы.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напряженности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налогов и военная служба создают нагрузку на крестьян и ослабляют поддержку центральной власти.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рыцарства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профессионального военного сословия и укрепление замков означают новую эпоху в военной и социальной структуре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преемственности: начало раскола империи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 Великого в 814 году, его сын Людовик Благочестивый не сумел удержать единство империи и столкнулся с растущим сепаратизмом знати.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конфликтов между сыновьями Людовика усилило феодальное разобщение, способствуя постепенному распаду центральной власти и политической раздробленности.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Верденский договор 843 года и распад империи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привёл к формированию трёх отдельных территориальных образований, предопределив национальные границы современного Западной и Центральной Европы.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договор обеспечил кратковременный мир, он стал началом этнического и политического дробления Западной Европы на долгий период.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Нитхарда, исторические исследования, IX век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Декомпозиция власти: этнические и политические последствия раздела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усилилось влияние местной знати через образование самостоятельных графств и герцогств, что ослабило королевскую власть.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распалась на герцогства с высокой степенью автономии, началось укрепление восточных границ для противостояния внешним врагам.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Лотарингия испытали этнические и политические конфликты между многочисленными мелкими правителями, что усложнило объединение.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процесс способствовал формированию самостоятельных региональных центров власти и начал складывание будущих европейских наций.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перестройка: власть знати и церкви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знать усилила свои позиции благодаря расширению числа вассалов и закреплению наследственного права на лен, что позволило передавать владения внутри семейных кланов.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иммунитетных грамот предоставило феодалам судебные и административные привилегии, обеспечивало автономию на их землях и снижало влияние королевской власти.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укрепила свое влияние, контролируя обширные земельные владения и выступая посредником в решении политических споров, что стабилизировало социальный порядок и иерархию.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феодализма и сеньориальная система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становилась центральным ресурсом богатства, а крестьяне были связаны обязательствами перед землевладельцами-сеньорами, что обеспечивало стабильную аграрную экономику.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 натуральные повинности составляли основу сеньориальных обязательств, где крестьяне трудились на земле в обмен на защиту и право на использование участка.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Привязка крестьян к земле усиливала зависимость, закрепляя социальные структуры и ограничивая возможность свободного передвижения и выбора деятельности.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бенефициев дополняла экономику передачей земель в условное пользование вассалам, обеспечивая военную службу и лояльность в рамках феодальных отношений.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проявление феодальной раздробленности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 — автономия крупных князей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герцогства Нормандия, Бургундия и Аквитания в Франции приобретают значительную самостоятельность, управляя внутренними делами независимо от королевской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войны между феодалами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многочисленные вооружённые столкновения и конфликты между феодальными владетелями, сопровождающиеся созданием и использованием личных армий.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замков как центров власти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территориях феодалов строятся замки — политические и военные центры, которые становятся символами и инструментами местного контроля и автономии.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раздробленности в регионах Европы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территориальной и политической раздробленности в Франции, Германии и Италии, отражающий различия в структуре власти и динамике развития городов.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феодальных институтов влияли на уровень автономии и темпы урбанизации, что формировало разнообразие политико-экономического развития Европы.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летописи X-XI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и конфликты эпохи раздробленности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9586" y="1972829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войны феодалов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всё чаще вступают в вооружённые конфликты за землевладения, подрывая стабильность и усиливая раздробленность.
</a:t>
            </a:r>
            <a:endParaRPr lang="en-US" sz="858" dirty="0"/>
          </a:p>
        </p:txBody>
      </p:sp>
      <p:sp>
        <p:nvSpPr>
          <p:cNvPr id="10" name="Text 3"/>
          <p:cNvSpPr txBox="1"/>
          <p:nvPr/>
        </p:nvSpPr>
        <p:spPr>
          <a:xfrm>
            <a:off x="2417509" y="3229880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Осады крепостей и замков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становятся ключевыми объектами обороны и атаки, вокруг которых разворачиваются длительные осады и военные действия.
</a:t>
            </a:r>
            <a:endParaRPr lang="en-US" sz="858" dirty="0"/>
          </a:p>
        </p:txBody>
      </p:sp>
      <p:sp>
        <p:nvSpPr>
          <p:cNvPr id="11" name="Text 4"/>
          <p:cNvSpPr txBox="1"/>
          <p:nvPr/>
        </p:nvSpPr>
        <p:spPr>
          <a:xfrm>
            <a:off x="4706108" y="2028952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феодального права и кодексов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конфликтов стимулирует создание юридических норм, регулирующих поведение рыцарей и взаимодействие между сеньорами.
</a:t>
            </a:r>
            <a:endParaRPr lang="en-US" sz="830" dirty="0"/>
          </a:p>
        </p:txBody>
      </p:sp>
      <p:sp>
        <p:nvSpPr>
          <p:cNvPr id="12" name="Text 5"/>
          <p:cNvSpPr txBox="1"/>
          <p:nvPr/>
        </p:nvSpPr>
        <p:spPr>
          <a:xfrm>
            <a:off x="6505851" y="3327806"/>
            <a:ext cx="20679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городов и их защитных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сооружают прочные стены и организуют собственные вооружённые формирования для защиты интересов и обеспечения автономии.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социальной структуре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крестьян усилилась вследствие введения барщины и роста повинностей, что привело к исчезновению свободного крестьянства и усилению крепостных отношений.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сословная структура, включающая дворян-землевладельцев, духовенство и различающиеся категории крестьян со свободным и зависимым статусом.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монастыри становятся центрами экономической и образовательной жизни, влияя на культурное мировоззрение и поддерживая соцобеспечение общества.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раздробленности для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способствовала становлению сословных монархий и развитию форм местного самоуправления в городах и общинах.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общинной автономии расширяло участие населения в управлении, инициировало новые политические структуры и органы власти.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товарно-денежных отношений стимулировало рост внутренней и региональной торговли, укрепляя экономическую взаимозависимость.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рост университетов и городских школ содействовали повышению образовательного уровня и культурному развитию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Карла Великого создавались школы, которые стали центрами интеллектуальной жизни, способствовали укреплению латинского языка и распространению знаний.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Алкуина — наставника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Алкуин играл ключевую роль в реформировании образования, поощрял учёных и монахов к переписыванию древних и христианских текстов для сохранения культуры.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Каролингской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Развивался каролингский стиль в архитектуре и миниатюрной живописи, создавались новые формы рукописей, что отразило возрождение художественных традиций.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империи Карла Великого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историки оценивают Карла как основателя единой Европы либо как создателя кратковременной политической конструкции.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средневековой Европы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прошло с смерти Карла Великого до окончательного распада его империи под влиянием внутренних и внешних факторов.
</a:t>
            </a:r>
            <a:endParaRPr lang="en-US" sz="1680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распада империи Карла Великого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 стал ключевым моментом формирования средневековой политической и социальной структуры Европы, заложив основы феодализма и национального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2026-05-11T08:18:25Z</dcterms:created>
  <dcterms:modified xsi:type="dcterms:W3CDTF">2026-05-11T08:18:25Z</dcterms:modified>
</cp:coreProperties>
</file>