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Америка: общая история через Атлантику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Атлантики, которая изменила Африку и Америку.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эту историю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афроамериканскую историю, важно увидеть связь Африки, Атлантики и США. Диаспора, работорговля, рабство и сегрегация помогают объяснить, как травма переселения стала культурной силой.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атлантических связей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Отправные 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и Центральная Африка стали основными районами, откуда людей насильственно вывозили через Атлантику. Карта помогает увидеть не абстрактную «торговлю», а конкретные берега, порты и маршруты.
</a:t>
            </a:r>
            <a:endParaRPr lang="en-US" sz="925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перевозки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вели в Бразилию, Карибский бассейн и Северную Америку. Именно там рабский труд стал частью плантационной экономики, а африканское население — основой новых обществ.
</a:t>
            </a:r>
            <a:endParaRPr lang="en-US" sz="925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 пространство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соединяла порты отбытия и прибытия в единую систему принуждения. География показывает, что история африканской диаспоры была одновременно океанической, колониальной и глубоко трансрегиональной.
</a:t>
            </a:r>
            <a:endParaRPr lang="en-US" sz="9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и спрос на труд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расширяли колонии в Америке и нуждались в дешёвой, управляемой рабочей силе. Насилие стало частью экономической модели, а не случайным её следствием.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Плантационная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Сахарные, табачные и хлопковые плантации требовали огромного числа работников. Рост спроса на эти товары усиливал зависимость колоний от принудительного труда африканцев.
</a:t>
            </a:r>
            <a:endParaRPr lang="en-US" sz="91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как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было встроено в международную торговлю: люди рассматривались как товар, а прибыль распределялась между европейскими купцами, колониальными элитами и имперскими администрациями.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21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возникла система, в которой экономический успех многих держав опирался на несвободу миллионов. Это создало долгую историческую тень, заметную и сегодня.
</a:t>
            </a:r>
            <a:endParaRPr lang="en-US" sz="91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людьми через Атлантику охватила несколько столетий и стала одной из крупнейших насильственных миграций в истории.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Трансатлантическая работорговля: масштаб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пик пришёлся на XVIII век; именно тогда плантационная экономика достигла наибольшего размаха.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Trans-Atlantic Slave Trade Database (оценки по векам), сводные исторические данные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и расселение в Америке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прибытия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точки прибытия находились в Карибском бассейне, Бразилии и южных колониях Северной Америки. Там людей быстро распределяли по плантациям, шахтам и городским работам.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3121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и 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рынках работорговли людей продавали как имущество, без учёта семьи, возраста или личной истории. Покупатель получал рабочую силу, а не отдельную судьбу.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03860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семей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были разорваны навсегда: родителей разделяли с детьми, супругов — друг с другом. Это делало сохранение родственных связей особенно трудным и ценным.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34607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и 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часто меняли, а происхождение скрывали или стирали. В результате память о конкретных местах и родах сохранялась фрагментарно, но не исчезала полностью.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965356" y="2002706"/>
            <a:ext cx="14469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диаспоры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начала складываться африканская диаспора в Новом Свете — общность людей, объединённых общей историей принуждения и стремлением сохранить достоинство.
</a:t>
            </a:r>
            <a:endParaRPr lang="en-US" sz="10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формировались новые общности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 условиях рабства и переселения возникали новые культурные формы.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показывают не один эпизод, а длинную цепь борьбы: от прибытия первых африканцев до современных споров о равенстве.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ключевых этапов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формальное равенство появлялось постепенно и сопровождалось длительными периодами отката и борьбы.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историческая хронология США; ключевые даты гражданских прав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Музыка: от спиричуэлс до джаза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Спиричуэлс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Спиричуэлс рождались в среде порабощённых людей как религиозные песни надежды. В них вера соединялась с тайным языком освобождения, который был понятен своим и не всегда слышен властям.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Блюз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Блюз вырос из полевых песен, личной боли и повседневного опыта Юга США. Его особая интонация передавала утрату, стойкость и умение говорить о трудном без прямых лозунгов.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Джаз в Новом Орлеане объединил африканские ритмы, европейские инструменты и городскую импровизацию. Он стал музыкальным символом свободы выражения и творческой самостоятельности.
</a:t>
            </a:r>
            <a:endParaRPr lang="en-US" sz="7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четыре элемента сделали хип-хоп целой культурной системой, а не только музыкальным стилем.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Enciclopedia Britannica, статья «Hip-hop»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хип-хопа обычно выделяют как рэп, диджеинг, брейк-данс и граффити.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африканские духовные традиции сохранялись и преобразовывались в новой среде.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традиции и их формы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верования не исчезли, а частично вошли в христианские общины и повседневные практики, создав устойчивые синкретические формы.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исследованиям африканской диаспоры и религиозного синкретизма; см. Encyclopaedia Britannica, African diaspora and Afro-American religions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80% носителей афроамериканского английского живут в США, где его особенности заметно влияют на массовую культуру и повседневную речь.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U.S. Census Bureau, сведения об афроамериканском населении и языковой среде; оценка для контекста языка и диаспоры
</a:t>
            </a:r>
            <a:endParaRPr lang="en-US" sz="502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80%
</a:t>
            </a:r>
            <a:endParaRPr lang="en-US" sz="6314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носителей афроамериканского английского живут в США.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Гарлемское возрождение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Гарлем как сцена новой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1920-е годы Гарлем превратился в пространство, где литература, музыка и изобразительное искусство говорили об опыте афроамериканцев на современном городском языке. Здесь культурное самоуважение стало темой публичного искусства.
</a:t>
            </a:r>
            <a:endParaRPr lang="en-US" sz="873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Лэнгстона Хьюза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Лэнгстон Хьюз писал о повседневной жизни, ритме и достоинстве простых людей. Его тексты звучали так, будто поэзия вышла на улицу и заговорила голосом города, сохраняя музыкальность и ясность.
</a:t>
            </a:r>
            <a:endParaRPr lang="en-US" sz="98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памяти и современности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Зора Нил Хёрстон и Аарон Дуглас по-разному показывали память и идентичность: через фольклор, портреты, силуэты и символические композиции. Их работы соединяли прошлое африканского мира с американской современностью.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формы памяти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 сцена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афиши и сценические постеры передавали энергию джаза и блюза, помогая новым жанрам становиться частью городской жизни. Изображение музыки становилось способом говорить о свободе и памяти.
</a:t>
            </a:r>
            <a:endParaRPr lang="en-US" sz="719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даты тоже вошли в общественную культуру. День Мартина Лютера Кинга стал федеральным праздником США, а Juneteenth отмечает 19 июня 1865 года и завершение рабства в Техасе.
</a:t>
            </a:r>
            <a:endParaRPr lang="en-US" sz="781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образов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Афроамериканская визуальная культура развивалась в плакатах, фотографии, моде, фресках и кино. Эти формы не только украшали пространство, но и утверждали право на видимость и собственный стиль.
</a:t>
            </a:r>
            <a:endParaRPr lang="en-US" sz="728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соединяют историю и настоящее: они напоминают о борьбе за права, о цене свободы и о том, как прошлое продолжает влиять на общественные дискуссии сегодня.
</a:t>
            </a:r>
            <a:endParaRPr lang="en-US" sz="7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сопротивления рабству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 истории рабства в США и практике сопротивления в африканской диаспоре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правовые шаги расширили свободу, но не сразу устранили неравенство на практике.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освобождения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изменения создали основу для гражданства и участия в политике, однако после Реконструкции начался откат к ограничению прав.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Archives; U.S. Constitution, 13th, 14th and 15th Amendments; исторические обзоры периода Реконструкции
</a:t>
            </a:r>
            <a:endParaRPr lang="en-US" sz="5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стороны эпохи Джима Кроу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разделения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1877 года южные штаты США выстроили систему законов и правил, которая разделяла людей по расовому признаку и закрепляла неравный доступ к общественной жизни.
</a:t>
            </a:r>
            <a:endParaRPr lang="en-US" sz="898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Юридическое закрепление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Plessy v. Ferguson в 1896 году придало сегрегации юридическое прикрытие, хотя на практике школы, транспорт и жильё оставались резко неравными по качеству и возможностям.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Барьеры для участия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касались не только повседневного быта, но и политики. Тесты на грамотность, налоги и давление на избирателей сужали участие афроамериканцев в голосовании.
</a:t>
            </a:r>
            <a:endParaRPr lang="en-US" sz="898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Джима Кроу показывает, что формальное равенство в законе не гарантирует равноправия в жизни. Именно поэтому борьба за гражданские права стала долгой и массовой.
</a:t>
            </a:r>
            <a:endParaRPr lang="en-US" sz="8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локальных побед активистов федеративное законодательство закрепило новые стандарты, но борьба за равные возможности продолжилась уже в сфере практики и контроля за исполнением законов.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протеста к закону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за гражданские права развивалось от массового протеста к федеральным законам, которые изменили правовую систему, но не сняли все социальные противоречия.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Park Service; U.S. Civil Rights Act (1964); Voting Rights Act (1965); исторические материалы о бойкоте в Монтгомери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обсуждают сегодня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формат протеста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Lives Matter возникло как ответ на случаи полицейского насилия и быстро стало международным движением. Его сила — в сочетании уличных акций, цифровых кампаний и локальной самоорганизации.
</a:t>
            </a:r>
            <a:endParaRPr lang="en-US" sz="743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равенстве выходят за рамки права и затрагивают школу, медицинскую помощь и доступ к стабильной работе. Поэтому разговор о расе сегодня связан и с социальной политикой.
</a:t>
            </a:r>
            <a:endParaRPr lang="en-US" sz="743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в цифровую эпоху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 социальные сети позволяют афроамериканским активистам формировать повестку без посредников. Это усиливает видимость проблем, но также делает общественные дебаты более острыми.
</a:t>
            </a:r>
            <a:endParaRPr lang="en-US" sz="743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историей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борьба опирается на историческую память о рабстве, сегрегации и движении за гражданские права. Именно этот опыт помогает связывать прошлое с требованиями настоящего.
</a:t>
            </a:r>
            <a:endParaRPr lang="en-US" sz="7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продолжает говорить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Африки и Америки показывает, как насилие и принуждение породили новые культуры, языки и идеи. Это наследие живёт в музыке, литературе, политике и продолжающемся споре о равенстве.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2026-07-27T05:02:00Z</dcterms:created>
  <dcterms:modified xsi:type="dcterms:W3CDTF">2026-07-27T05:02:00Z</dcterms:modified>
</cp:coreProperties>
</file>