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части речи в русском языке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Предлоги, союзы и частицы связывают слова и уточняют смысл речи.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слова важны в 7 классе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части речи помогают понять, как строятся словосочетания и предложения. Они делают речь связной, точной и выразительной, хотя сами не называют предметы и действия.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59559" y="1573034"/>
            <a:ext cx="559500" cy="44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71550" y="2988018"/>
            <a:ext cx="559500" cy="447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85587" y="2928768"/>
            <a:ext cx="505800" cy="505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служебных частей речи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4694810" y="1302330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показывают связь слов в словосочетании и помогают уточнить отношения между ними: где, когда, откуда, зачем происходит действие. Без них трудно точно понять смысл высказывания.
</a:t>
            </a:r>
            <a:endParaRPr lang="en-US" sz="913" dirty="0"/>
          </a:p>
        </p:txBody>
      </p:sp>
      <p:sp>
        <p:nvSpPr>
          <p:cNvPr id="14" name="Text 3"/>
          <p:cNvSpPr txBox="1"/>
          <p:nvPr/>
        </p:nvSpPr>
        <p:spPr>
          <a:xfrm>
            <a:off x="2806801" y="271731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соединяют однородные члены и части сложных предложений. Они помогают показать, что части речи связаны равноправно или подчинены друг другу, сохраняя ясность текста.
</a:t>
            </a:r>
            <a:endParaRPr lang="en-US" sz="968" dirty="0"/>
          </a:p>
        </p:txBody>
      </p:sp>
      <p:sp>
        <p:nvSpPr>
          <p:cNvPr id="15" name="Text 4"/>
          <p:cNvSpPr txBox="1"/>
          <p:nvPr/>
        </p:nvSpPr>
        <p:spPr>
          <a:xfrm>
            <a:off x="6693988" y="268716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добавляют к высказыванию новые оттенки: отрицание, вопрос, усиление, сомнение или пожелание. Часто именно они меняют интонацию и смысл фразы.
</a:t>
            </a:r>
            <a:endParaRPr lang="en-US" sz="98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71686"/>
            <a:ext cx="3563700" cy="12001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предлогов, союзов и частиц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служебных слов различаются по своей роли в речи, но все они помогают строить точный текст.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связывают слова, союзы соединяют части высказывания, а частицы уточняют смысл. Все три группы не называют предметы и действия.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7 класс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как помощники связи слов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541399"/>
            <a:ext cx="3954463" cy="9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 отношения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помогают понять, где находится предмет, когда происходит действие и по какой причине оно совершается. Они уточняют смысл словосочетания и делают высказывание понятным.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719697"/>
            <a:ext cx="3954463" cy="9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Работают в разных сочетаниях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предлог может выражать разные отношения в зависимости от слов рядом. Поэтому важно смотреть не только на сам предлог, но и на весь контекст.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отношения выражают предлоги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особенно часто уточняют пространственные и временные отношения, поэтому они незаменимы в описании действий и событий.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месте стоят значения места и направления, но предлоги также точно обозначают время, причину и цель.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7 класс; условная схема распределения значений
</a:t>
            </a:r>
            <a:endParaRPr lang="en-US" sz="78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предлог меняет смысл высказывания
</a:t>
            </a:r>
            <a:endParaRPr lang="en-US" sz="2704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156775" y="1734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 месту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идти в школу предлог в показывает направление движения к месту. Смысл фразы связан с приближением и конечной точкой пути.
</a:t>
            </a:r>
            <a:endParaRPr lang="en-US" sz="1001" dirty="0"/>
          </a:p>
        </p:txBody>
      </p:sp>
      <p:sp>
        <p:nvSpPr>
          <p:cNvPr id="10" name="Text 3"/>
          <p:cNvSpPr txBox="1"/>
          <p:nvPr/>
        </p:nvSpPr>
        <p:spPr>
          <a:xfrm>
            <a:off x="5057400" y="1949413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от места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идти из школы предлог из указывает на движение от места. Та же основа слова, но другой предлог полностью меняет смысл.
</a:t>
            </a:r>
            <a:endParaRPr lang="en-US" sz="105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предлог от других слов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признаках служебных частей речи и учебных примерах из 7 класса.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 их роль в предложении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Соединяют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связывают слова, однородные члены и части сложных предложений. Благодаря им речь становится не отрывочной, а логичной и легко воспринимаемой.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31476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Бывают разными по 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 соединяют равноправные части, а подчинительные показывают зависимость одной части от другой. Это помогает понять строение предложения и правильно расставить знаки препинания.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82952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текст точнее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не просто соединяют фразы, но и показывают связь между событиями: причину, условие, время или выбор. Именно поэтому они важны в любом связном тексте.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значения союзов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союзы помогают строить не только простые, но и очень точные сложные предложения.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союзы связывают части текста и одновременно уточняют характер связи: равенство, выбор, причину, время или условие.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7 класс; условная схема функций союзов
</a:t>
            </a:r>
            <a:endParaRPr lang="en-US" sz="78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и подчинительные союзы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85731" y="1502050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 соединяют слова и части предложения, которые равноправны по смыслу. Они показывают простую связь между действиями, признаками или событиями, не выделяя одну часть как главную.
</a:t>
            </a:r>
            <a:endParaRPr lang="en-US" sz="997" dirty="0"/>
          </a:p>
        </p:txBody>
      </p:sp>
      <p:sp>
        <p:nvSpPr>
          <p:cNvPr id="12" name="Text 3"/>
          <p:cNvSpPr txBox="1"/>
          <p:nvPr/>
        </p:nvSpPr>
        <p:spPr>
          <a:xfrm>
            <a:off x="585731" y="2344638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союзы вводят часть предложения, которая поясняет другую и зависит от неё по смыслу. Благодаря им причина, время, условие или цель становятся понятными и точно оформленными.
</a:t>
            </a:r>
            <a:endParaRPr lang="en-US" sz="1023" dirty="0"/>
          </a:p>
        </p:txBody>
      </p:sp>
      <p:sp>
        <p:nvSpPr>
          <p:cNvPr id="13" name="Text 4"/>
          <p:cNvSpPr txBox="1"/>
          <p:nvPr/>
        </p:nvSpPr>
        <p:spPr>
          <a:xfrm>
            <a:off x="585731" y="3187225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сочинительным союзам относятся и, а, но, или. К подчинительным — что, потому что, когда, если, чтобы. По этим словам легко увидеть, как строится предложение.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5731" y="4053800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двумя группами важно не только для понимания смысла, но и для расстановки запятых. От типа союза зависит, где заканчивается одна часть и начинается другая.
</a:t>
            </a:r>
            <a:endParaRPr lang="en-US" sz="109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727936"/>
            <a:ext cx="3408600" cy="13784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союзов и примеры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группы союзов, их значение и самые узнаваемые примеры из школьной грамматики.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не только соединяют, но и показывают смысловые отношения между частями предложения.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Частицы: маленькие слова с важным значением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меняет интонацию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частица помогает фразе звучать точнее и выразительнее. Одно короткое слово может сделать высказывание отрицательным, вопросительным или более убедительным, хотя само по себе оно не называет ни предмет, ни действие.
</a:t>
            </a:r>
            <a:endParaRPr lang="en-US" sz="859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важно сомнение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 ли, разве и неужели помогают задать вопрос или передать удивление. Они делают речь живой: в них слышится не просто запрос ответа, а отношение говорящего к услышанному или увиденному.
</a:t>
            </a:r>
            <a:endParaRPr lang="en-US" sz="907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слово — сильный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даже, же и ведь усиливают значение уже сказанного. Они выделяют важную мысль, подчеркивают уверенность или добавляют эмоциональный оттенок, поэтому фраза звучит более ясно и выразительно.
</a:t>
            </a:r>
            <a:endParaRPr lang="en-US" sz="858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оттенки значения выражают частицы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частицы часто работают по-разному даже в очень коротких фразах и меняют их интонацию.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частицы играют в передаче отрицания и усиления, но все группы помогают точнее выразить мысль.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7 класс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частица меняет смысл предложения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50700" y="13521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паре Он пришёл. — Он не пришёл. частица не полностью меняет смысл высказывания. Вместо утверждения появляется отрицание, и смысл предложения становится противоположным.
</a:t>
            </a:r>
            <a:endParaRPr lang="en-US" sz="1158" dirty="0"/>
          </a:p>
        </p:txBody>
      </p:sp>
      <p:sp>
        <p:nvSpPr>
          <p:cNvPr id="12" name="Text 3"/>
          <p:cNvSpPr txBox="1"/>
          <p:nvPr/>
        </p:nvSpPr>
        <p:spPr>
          <a:xfrm>
            <a:off x="834475" y="25958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 сомнение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частицы придают высказыванию неуверенность, ожидание ответа или удивление. В фразе Он ли пришёл? смысл связан не с сообщением, а с проверкой факта.
</a:t>
            </a:r>
            <a:endParaRPr lang="en-US" sz="1158" dirty="0"/>
          </a:p>
        </p:txBody>
      </p:sp>
      <p:sp>
        <p:nvSpPr>
          <p:cNvPr id="13" name="Text 4"/>
          <p:cNvSpPr txBox="1"/>
          <p:nvPr/>
        </p:nvSpPr>
        <p:spPr>
          <a:xfrm>
            <a:off x="4940975" y="14030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Он же пришёл. частица же выделяет сообщение и делает его более уверенным. Она помогает подчеркнуть уже известный или особенно важный факт.
</a:t>
            </a:r>
            <a:endParaRPr lang="en-US" sz="1187" dirty="0"/>
          </a:p>
        </p:txBody>
      </p:sp>
      <p:sp>
        <p:nvSpPr>
          <p:cNvPr id="14" name="Text 5"/>
          <p:cNvSpPr txBox="1"/>
          <p:nvPr/>
        </p:nvSpPr>
        <p:spPr>
          <a:xfrm>
            <a:off x="5126325" y="2691062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Пожелание и условность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пусть и бы передают желание, просьбу или предположение. В предложениях Пусть придёт. и Пришёл бы он пораньше. одна частица меняет тон всей фразы.
</a:t>
            </a:r>
            <a:endParaRPr lang="en-US" sz="117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служебную часть речи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признаков, по которым в 7 классе определяют предлог, союз или частицу.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трудности при изучении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400850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и союзы пишутся отдельно от других слов, поэтому их важно не смешивать с частью корня или приставкой. Ошибки часто возникают в сочетаниях вроде из-за, потому что и как будто.
</a:t>
            </a:r>
            <a:endParaRPr lang="en-US" sz="1071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403681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и не-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Частицу не нужно отличать от приставки не- в словах. В выражении не сделал это отдельное слово, а в словах недоумение и невесёлый не- входит в состав слова.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406506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спросить себя, можно ли слово убрать, не разрушив основное значение, и служит ли оно для связи или оттенка смысла. Такой способ помогает быстрее распознавать служебные части речи.
</a:t>
            </a:r>
            <a:endParaRPr lang="en-US" sz="107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1150058"/>
            <a:ext cx="3512700" cy="26242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5575" y="1150678"/>
            <a:ext cx="3512700" cy="2709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15050" y="394297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звучит естественно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обычном разговоре служебные слова делают фразы живыми и естественными. С их помощью можно уточнить тон, задать вопрос или выразить удивление, как в коротких репликах из повседневной беседы.
</a:t>
            </a:r>
            <a:endParaRPr lang="en-US" sz="918" dirty="0"/>
          </a:p>
        </p:txBody>
      </p:sp>
      <p:sp>
        <p:nvSpPr>
          <p:cNvPr id="9" name="Text 1"/>
          <p:cNvSpPr txBox="1"/>
          <p:nvPr/>
        </p:nvSpPr>
        <p:spPr>
          <a:xfrm>
            <a:off x="4948164" y="395982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становится связным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и художественных текстах служебные части речи помогают связывать предложения и передавать отношения между событиями. Без них мысль распадалась бы на отдельные куски и читалась бы труднее.
</a:t>
            </a:r>
            <a:endParaRPr lang="en-US" sz="918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части речи в живой и книжной речи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Мини-проверка: что умеют служебные части речи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выполняет свою задачу, но вместе они работают как единая система.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сильнее всего показывают связь, союзы — соединение, а частицы — изменение смысла и интонации.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7 класс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слова делают речь точной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Предлоги, союзы и частицы незаметны на первый взгляд, но именно они связывают слова, уточняют отношения и придают высказыванию нужный оттенок. Без них речь теряет ясность и выразительность.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2026-05-28T09:22:27Z</dcterms:created>
  <dcterms:modified xsi:type="dcterms:W3CDTF">2026-05-28T09:22:27Z</dcterms:modified>
</cp:coreProperties>
</file>