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9: The universe is calling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космос через английские слова, факты и открытия.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космоса часто встречается в учебных текстах, новостях и научных заметках. Она помогает запоминать базовую лексику, читать простые факты и говорить о планетах, звёздах и полётах.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в английском: зачем это нужно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Universe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Вселенная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universe, space и galaxy помогают говорить о масштабах Вселенной и строить первые описания: what is in space, how galaxies look, and where planets exist.
</a:t>
            </a:r>
            <a:endParaRPr lang="en-US" sz="1087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Planet, moon, sun, star, comet и asteroid — это слова, которые называют главные объекты в небе и позволяют описывать их в коротких, понятных предложениях.
</a:t>
            </a:r>
            <a:endParaRPr lang="en-US" sz="1113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orbit, travel, explore, launch, land и discover показывают, как объекты движутся и как люди изучают космос, запускают миссии и делают открытия.
</a:t>
            </a:r>
            <a:endParaRPr lang="en-US" sz="1113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вместе: a planet orbits the sun, astronauts explore space, and scientists discover new objects. Такие модели помогают быстрее строить фразы.
</a:t>
            </a:r>
            <a:endParaRPr lang="en-US" sz="1080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научных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нужна не только для словаря, но и для чтения коротких текстов о космосе, где важно понимать названия объектов, действий и результатов наблюдений.
</a:t>
            </a:r>
            <a:endParaRPr lang="en-US" sz="10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система: English words and real objects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Солнечной системы находится Sun, а восемь планет движутся вокруг него по своим орбитам. Это помогает увидеть, как English words связаны с реальной моделью.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планет легко запомнить через названия Mercury, Venus, Earth, Mars, Jupiter, Saturn, Uranus и Neptune. Он показывает структуру системы от ближайших к далёким.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Inner planets — Mercury, Venus, Earth and Mars. Outer planets — Jupiter, Saturn, Uranus and Neptune. Такое деление удобно для сравнения расстояний, размеров и состава планет.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Mars and Jupiter lies the asteroid belt. Это важная часть Солнечной системы, где находятся множество small rocky bodies, связанных с темой астероидов.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относительные значения диаметра, актуальные справочные данные NASA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планет удобно сравнивать через относительный диаметр: Earth принят за единицу, чтобы показать контраст между каменными планетами и газовыми гигантами.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ясно показывает, что гиганты значительно превосходят внутренние планеты, а Mercury остаётся самой маленькой планетой.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Солнечной системы: сравнение по размеру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star is born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общей последовательности формирования звёзд, описываемой в школьной астрономии.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группировать по смыслу: так легче запоминать лексику и строить предложения о космосе, объектах, людях и действиях.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помогает быстрее находить нужное слово: что это, кто это или что делает объект.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по теме Space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слов по теме космоса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 is special because conditions on it allow liquid water, comfortable temperatures and a protective atmosphere that supports living things.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планета, на которой существует 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fact sheet; общепринятые научные сведения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Moon and its phases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спутник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Moon is Earth’s natural satellite. It travels around our planet and can be seen from Earth as a bright object in the night sky.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visible shape changes during the month: new moon, first quarter, full moon and last quarter. These names help describe what observers see.
</a:t>
            </a:r>
            <a:endParaRPr lang="en-US" sz="1144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Отражённый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Moon does not shine by itself; it reflects sunlight. That is why its brightness changes with position, angle and the part of the surface lit by the Sun.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Землю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Moon’s gravity helps cause tides in oceans. This fact links astronomy with everyday natural phenomena and shows why the Moon matters to life on Earth.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NASA; средние расстояния: Moon 384,400 km, Sun 149.6 million km, Proxima Centauri 4.24 light years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космосе расстояния быстро становятся огромными: даже ближайшая звезда находится намного дальше, чем Солнце или Луна, поэтому astronomers use light years.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резкий скачок между соседними объектами и звёздами, а также важность разных единиц измерения для astronomy.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far are space objects?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people study the universe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007050" y="1174538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3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 радиотелескопы помогают астрономам наблюдать далекие объекты, которые невозможно рассмотреть невооружённым глазом. Они собирают свет и радиоволны, усиливая слабые сигналы из космоса.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1007050" y="1866252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на орбите работают выше атмосферы, поэтому получают более чёткие изображения. Hubble наблюдает Вселенную с 1990 года, а James Webb — с 2021 года.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1007050" y="2554865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они дают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фиксируют видимый свет, инфракрасное излучение и радиоволны. По этим данным учёные определяют возраст звёзд, температуру планет и строение галактик.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003512" y="3238362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астрономы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сравнивать объекты, находить новые закономерности и проверять научные гипотезы. Так простое наблюдение превращается в точное исследование космоса.
</a:t>
            </a:r>
            <a:endParaRPr lang="en-US" sz="1097" dirty="0"/>
          </a:p>
        </p:txBody>
      </p:sp>
      <p:sp>
        <p:nvSpPr>
          <p:cNvPr id="15" name="Text 6"/>
          <p:cNvSpPr txBox="1"/>
          <p:nvPr/>
        </p:nvSpPr>
        <p:spPr>
          <a:xfrm>
            <a:off x="1003512" y="3921959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особенно важны слова telescope, observatory, signal, light, wave, data и observe. Они встречаются в учебных текстах, статьях и заданиях по английскому языку.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space signal to scientific discovery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астрономические сигналы превращаются в научные выводы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and ESA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типы телескопов и какие сигналы они собирают.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телескопы дополняют друг друга: каждый видит свою часть космоса и помогает получать более полную картину.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telescopes and what they observe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Comets, asteroids and meteors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 — это каменное небесное тело. Многие астероиды находятся в поясе астероидов между Марсом и Юпитером, где они движутся по орбитам вокруг Солнца.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состоит из льда и пыли. Когда она приближается к Солнцу, лёд нагревается, и у кометы появляется яркий хвост, который хорошо заметен на небе.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 — это светящаяся полоса в атмосфере Земли. Она возникает, когда маленькое космическое тело сгорает в воздухе и оставляет яркий след.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этого тела долетает до поверхности Земли, её называют метеоритом. Поэтому важно различать похожие слова: asteroid, comet, meteor и meteorite.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данные; Jupiter: about 11.9 Earth years
</a:t>
            </a:r>
            <a:endParaRPr lang="en-US" sz="91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Орбитальный период часто выражают в днях или годах, поэтому значения удобно сравнивать между собой. Для Jupiter показан приблизительный период в днях.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планета от Солнца, тем медленнее она обращается и тем длиннее её год. Разница между планетами очень велика.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is a year on different planets?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находят экзопланеты у далёких звёзд с помощью чувствительных приборов и точных измерений. Каждое открытие расширяет список известных миров и помогает понять, насколько разнообразны планетные системы во Вселенной.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мир у другой звезды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вызывают планеты земного размера, которые находятся в обитаемой зоне. Там температура может позволять существование жидкой воды, а это важное условие для возможной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быть вода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обращают внимание на признаки воды, кислорода и метана. Такие данные не доказывают наличие жизни, но помогают определить, где стоит искать дальше и какие планеты изучать подробнее.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Следы, которые ищут исследователи
</a:t>
            </a:r>
            <a:endParaRPr lang="en-US" sz="1151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Exoplanets and the search for life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 — Sputnik 1
</a:t>
            </a:r>
            <a:pPr algn="l" indent="0" marL="0">
              <a:lnSpc>
                <a:spcPct val="130039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открыл космическую эру и показал, что человек может выводить аппараты на орбиту.
</a:t>
            </a:r>
            <a:endParaRPr lang="en-US" sz="1182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 — Yuri Gagarin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первым человеком в космосе, доказав, что пилотируемые полёты возможны.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 — Apollo 11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Apollo 11 впервые доставила людей на Луну и стала символом крупного научного достижения.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1969 года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повлияли на науку, связь, навигацию и представления людей о возможностях 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in space: key milestones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миссии меняли представления людей о космосе и расширяли возможности науки.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миссия решала свою задачу: от первых орбитальных полётов до наблюдений далёких и очень древних объектов.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and Roscosmos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space missions and their results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needed for a space flight?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 системы успешной космической миссии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 помогает говорить о космосе по-английски: называть объекты, описывать наблюдения и понимать научные тексты. Он связывает язык с реальными открытиями, которые делают Вселенную ближе и понятнее.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UNIT 9 teaches about the universe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2026-05-31T01:23:35Z</dcterms:created>
  <dcterms:modified xsi:type="dcterms:W3CDTF">2026-05-31T01:23:35Z</dcterms:modified>
</cp:coreProperties>
</file>