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8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Авторские сказки: сказочный мир, который придумал писатель
</a:t>
            </a:r>
            <a:pPr algn="l" indent="0" marL="0">
              <a:lnSpc>
                <a:spcPct val="90000"/>
              </a:lnSpc>
              <a:buNone/>
            </a:pPr>
            <a:r>
              <a:rPr lang="en-US" sz="198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мир фантазии, где добро всегда сильнее чуда.
</a:t>
            </a:r>
            <a:endParaRPr lang="en-US" sz="1980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такой сказки есть свой писатель, точный текст и особый стиль. В ней живут необычные герои, чудеса и понятный детям смысл. Это не просто история, а маленький мир с характером.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авторскую сказку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начинается с автора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Имя, которое видно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обложке авторской сказки всегда есть имя писателя. Оно подсказывает, кто придумал героев, события и волшебный мир. Уже с первых строк читатель понимает: впереди особенная история, а не пересказ чужого сюжета.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писатель — свой мир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Пушкин, Корней Чуковский, Самуил Маршак и Ганс Христиан Андерсен писали по-разному. У каждого свой ритм, свои любимые образы и настроение. Поэтому даже сказки на похожую тему звучат совсем не одинаково.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которую легко узнать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авторской сказки есть название, фамилия автора и неповторимое начало. По первым словам можно догадаться, будет ли история весёлой, мудрой или немного грустной. Именно так книга словно здоровается с читателем.
</a:t>
            </a:r>
            <a:endParaRPr lang="en-US" sz="96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Авторскую сказку придумал один писатель, поэтому у неё есть узнаваемый язык, точный текст и свой неповторимый характер.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обычно заканчивается так, чтобы читатель понял важный урок: добро, смелость и честность помогают сильнее любого колдовства.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 часто встречаются чудесные превращения, говорящие животные, волшебные вещи, смешные повторы и яркие, запоминающиеся слова.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авторской сказки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544" y="1291100"/>
            <a:ext cx="188063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3444" y="1291100"/>
            <a:ext cx="338513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319" y="3055087"/>
            <a:ext cx="338513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2250" y="3055087"/>
            <a:ext cx="300900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герои живут в авторских сказках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любопытны, ошибаются, учатся и постепенно становятся смелее. Такой герой близок читателю, потому что его переживания легко понять.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 юные герои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Коты, зайцы, птицы и другие звери в сказке умеют говорить и спорить. У каждого свой нрав: кто-то добрый, кто-то хитрый, а кто-то очень упрямый.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 характером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герои сразу переносят в мир чудес. Они могут помогать, испытывать или проверять героя, а иногда и сами нуждаются в добром поступке.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Принцы, феи и волшебники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может говорить зеркало, двигаться сапог, спорить сундук или помогать ключ. Такие герои делают историю смешной, необычной и очень запоминающейся.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предметы оживают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Сапоги-скороходы, волшебная палочка или чудесный ключ не просто украшают сказку. Они помогают герою выбраться из трудной ситуации и двигают сюжет вперёд.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 в авторской сказке обычно связано с испытанием: оно открывает путь, предупреждает об опасности или награждает добрый поступок. Поэтому волшебство здесь всегда имеет смысл.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Волшебные предметы и чудеса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сюжет идёт от знакомства с героем к испытанию и доброму финалу.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авторская сказка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сказки показывают, как важно дружить, помогать другим и держать своё слово. Добрые поступки в них всегда заметны и ценны.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учат смелости, трудолюбию и уважению. Герой понимает: если быть честным и старательным, трудности становятся меньше, а друзья — надёжнее.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сказка ясно показывает, что жадность, грубость и лень ведут к неприятностям. Но добро, забота и терпение делают историю светлой и тёплой.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авторские сказки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10156"/>
            <a:ext cx="3918300" cy="25139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9075" y="1110156"/>
            <a:ext cx="3918300" cy="25139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сказки: красивые слова и ритм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звучат как музыка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сказка любит повторы, рифму и короткие фразы, которые хочется читать вслух. Из-за этого текст будто шагает в ритме, а слушать его особенно приятно. Такие строки легко запоминаются и сразу оживают в воображении.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390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звуки и ласковые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часто играют со звучанием: придумывают забавные словечки, ласковые обращения и яркие сравнения. От этого сказка становится доброй и живой. Читатель улыбается, а потом неожиданно запоминает целую фразу почти наизусть.
</a:t>
            </a:r>
            <a:endParaRPr lang="en-US" sz="97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написал сказки, которые знают почти все: о царе Салтане, о рыбаке и рыбке, о мёртвой царевне, о золотом петушке.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умеет создавать яркие образы: море, белка, царевна, чудесный остров и волшебные превращения запоминаются с первого чтения и долго остаются в памяти.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сказках слышится ритм стихов, а народные мотивы делают их близкими и понятными. Кажется, будто сказка поёт прямо на страницах книги.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любят за красивый язык и мудрые мысли. В них добро не бывает слабым, а герои учатся думать, выбирать и отвечать за поступки.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Александра Пушкина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5951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Корней Чуковский писал для детей весёлые и очень ритмичные сказки. В «Мойдодыре», «Телефоне» и «Айболите» слова звучат почти как песенка.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Корнея Чуковского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6536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историях смешные повторы, звонкие рифмы и забавные герои помогают легко следить за сюжетом. Даже трудности там кажутся не страшными, а интересными.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7082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Чуковский показывает, как герои побеждают грязь, беспорядок, страх и вредные привычки. Поэтому его сказки не только смешат, но и учат полезным привычкам.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самые известные сказки особенно часто читают детям во всём мире.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наиболее известные сказки Андерсена: «Дюймовочка», «Русалочка», «Снежная королева».
</a:t>
            </a:r>
            <a:endParaRPr lang="en-US" sz="796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истории помогают узнать Андерсена как мастера доброй, немного грустной сказки о мечте, верности и сочувствии.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сказка смешит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авторская сказка играет словами, ритмом и смешными событиями. Она легко поднимает настроение, а герои часто попадают в забавные, но поучительные ситуации.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сказка заставляет задуматься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Серьёзная сказка звучит тише и глубже. Она помогает почувствовать заботу, верность и сострадание, а ещё учит замечать чужую боль и ценить добро.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Весёлое настроение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462375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ритм и короткие запоминающиеся фразы помогают ребёнку быстро узнавать текст. Сказка как будто сама подсказывает, что будет дальше.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сказки легко запоминаются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254010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имена и необычные герои сразу цепляют внимание. Кот, царевна, фея или говорящий предмет звучат живо и остаются в памяти надолго.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045646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события делают историю похожей на чудо. Читатель с интересом ждёт, что случится дальше, и легко удерживает в голове весь сюжет.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744450" y="3837281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финал закрепляет впечатление. Когда добро побеждает, а герой понимает важный урок, сказка запоминается не только сюжетом, но и смыслом.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последовательность событий в авторской сказке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авторские сказки живут не только в книгах, но и на экране. Мультфильмы помогают детям увидеть героев, их движения и волшебные превращения.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знакомая история переходит в другую форму, она не теряет смысла. Наоборот, сказка получает новую жизнь и может снова радовать разных детей.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спектакле сказка становится ещё ближе: слышны голоса актёров, музыка и смех зрителей. При этом сохраняются главная мысль, характеры и чудеса.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сказка и мультфильм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306" y="1309125"/>
            <a:ext cx="2382188" cy="316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0350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 автора появляется идея: необычный герой, смешная беда или волшебная вещь. Потом он придумывает, что будет мешать герою и кто поможет ему справиться с трудностью.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6028075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автор выбирает финал и название, которое сразу привлекает внимание. После этого сказка начинает жить на бумаге и ждать своих читателей.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сказка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562" y="1471725"/>
            <a:ext cx="168600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0200" y="1471725"/>
            <a:ext cx="168600" cy="1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0200" y="3301887"/>
            <a:ext cx="168600" cy="168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5000" y="3303654"/>
            <a:ext cx="185700" cy="1650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8900" y="480000"/>
            <a:ext cx="8206200" cy="66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помогают авторские сказки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переносит ребёнка в удивительный мир, где можно представить необычных героев, волшебные предметы и события, которых не бывает в обычной жизни.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слушает сказку и пересказывает её, он учится строить понятные предложения, подбирать точные слова и говорить выразительно.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954750" y="3686375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поступков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показывает, где добро, а где зло, и помогает заметить, почему один герой поступает правильно, а другой ошибается.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98125" y="3686375"/>
            <a:ext cx="35292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яркие эпизоды и последовательный сюжет помогают лучше запоминать содержание. Ребёнок легче вспоминает, что было сначала, а что потом.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особенно нравится волшебство: чудесные превращения, необычные предметы и события, которые невозможно увидеть в обычной жизни.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фразы и красивые имена звучат как музыка. Они помогают быстро узнавать сказку и с удовольствием ждать знакомых строк.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Говорящие животные и смешные герои делают историю живой. С ними хочется смеяться, переживать и следить за каждым новым приключением.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Счастливый конец особенно радует, потому что добро побеждает, а герой становится сильнее и мудрее. После такой истории остаётся тёплое чувство.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любимые детали сказки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которая остаётся в сердце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Авторские сказки радуют, удивляют и учат важным вещам без скучных нравоучений. Поэтому их хочется читать снова, вспоминать героев и верить в чудо.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2026-05-24T07:23:15Z</dcterms:created>
  <dcterms:modified xsi:type="dcterms:W3CDTF">2026-05-24T07:23:15Z</dcterms:modified>
</cp:coreProperties>
</file>