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мир, созданный им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создают удобный, красивый и безопасный мир вокруг нас.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 людей были каменные орудия, а потом появились дома, дороги, книги, школы и города. За тысячи лет труд сделал жизнь удобнее, безопаснее и интереснее.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человечества к удобной жизни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2874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77049" y="4229420"/>
            <a:ext cx="521700" cy="4173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06233"/>
            <a:ext cx="521700" cy="4637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человек создаёт каждый день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самого утра человека окружают созданные им вещи: будильник, вода, свет, посуда и транспорт. Они помогают вовремя встать, умыться, позавтракать и добраться туда, куда нужно.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помощи
</a:t>
            </a:r>
            <a:endParaRPr lang="en-US" sz="1377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дома люди создают тетради, рисунки, поделки и ответы на уроках. Через такие дела ребёнок учится думать, выражать свои мысли и делать что-то аккуратно.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знания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создаёт не только вещи, но и добрые дела. Помочь товарищу, убрать за собой, поделиться и поддержать другого — тоже важная работа, хоть и без гвоздей.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поступки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люди наводят порядок дома, в классе и во дворе. Чистое место, приготовленная еда и аккуратно сложенные вещи делают жизнь спокойнее, удобнее и приятнее.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вокруг себя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— место, которое строят люди
</a:t>
            </a:r>
            <a:endParaRPr lang="en-US" sz="2584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защищает людей от холода, дождя, ветра и лишнего шума. Поэтому он должен быть крепким, тёплым и удобным для жизни всей семьи.
</a:t>
            </a:r>
            <a:endParaRPr lang="en-US" sz="1800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дома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Стены, крыша, окна, двери и комнаты создают жильё, где можно отдыхать, учиться и играть. Все эти части делают люди, а не волшебные гномы.
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стоят мебель, посуда, светильники и другие нужные вещи. Они помогают хранить порядок, готовить еду и чувствовать себя спокойно и по-домашнему.
</a:t>
            </a:r>
            <a:endParaRPr lang="en-US" sz="1767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строителей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дом появился, работают архитекторы, строители и многие другие специалисты. Их общий труд превращает пустое место в тёплый и уютный дом для людей.
</a:t>
            </a:r>
            <a:endParaRPr lang="en-US" sz="17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— общий труд многих людей
</a:t>
            </a:r>
            <a:endParaRPr lang="en-US" sz="3069" dirty="0"/>
          </a:p>
        </p:txBody>
      </p:sp>
      <p:sp>
        <p:nvSpPr>
          <p:cNvPr id="11" name="Text 2"/>
          <p:cNvSpPr txBox="1"/>
          <p:nvPr/>
        </p:nvSpPr>
        <p:spPr>
          <a:xfrm>
            <a:off x="306725" y="1221875"/>
            <a:ext cx="2240272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строит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не возникает сам по себе. Его создают архитекторы, строители, водители, учителя, врачи, продавцы и дворники, чтобы жизнь жителей была удобной и спокойной.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2649593" y="1221875"/>
            <a:ext cx="2240272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есть улицы, дома, мосты, парки, школы, больницы, магазины и остановки. Каждый объект нужен людям и помогает им жить, учиться, лечиться и отдыхать.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985601" y="1221875"/>
            <a:ext cx="2240272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улицам ездят машины, автобусы и поезда, а пешеходы идут по своим дорожкам. Порядок на дорогах помогает всем передвигаться безопасно и без путаницы.
</a:t>
            </a:r>
            <a:endParaRPr lang="en-US" sz="1617" dirty="0"/>
          </a:p>
        </p:txBody>
      </p:sp>
      <p:sp>
        <p:nvSpPr>
          <p:cNvPr id="14" name="Text 5"/>
          <p:cNvSpPr txBox="1"/>
          <p:nvPr/>
        </p:nvSpPr>
        <p:spPr>
          <a:xfrm>
            <a:off x="306714" y="3129875"/>
            <a:ext cx="2240177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и вечером в городе трудятся многие люди. Их работа заметна не сразу, но именно она делает город чистым, тёплым и удобным для всех.
</a:t>
            </a:r>
            <a:endParaRPr lang="en-US" sz="1631" dirty="0"/>
          </a:p>
        </p:txBody>
      </p:sp>
      <p:sp>
        <p:nvSpPr>
          <p:cNvPr id="15" name="Text 6"/>
          <p:cNvSpPr txBox="1"/>
          <p:nvPr/>
        </p:nvSpPr>
        <p:spPr>
          <a:xfrm>
            <a:off x="2649471" y="3129875"/>
            <a:ext cx="2240177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делает своё дело хорошо, город становится красивым и живым. Это похоже на большой конструктор, где у каждой детали есть важное место.
</a:t>
            </a:r>
            <a:endParaRPr lang="en-US" sz="17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полезная вещь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создания предмета от идеи до использования в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250" y="1584875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74175" y="1584875"/>
            <a:ext cx="3771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74250" y="1584875"/>
            <a:ext cx="3771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42900" y="1584875"/>
            <a:ext cx="43995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2100" y="1627595"/>
            <a:ext cx="521700" cy="41736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Изобретения, которые изменили жизнь
</a:t>
            </a:r>
            <a:endParaRPr lang="en-US" sz="3200" dirty="0"/>
          </a:p>
        </p:txBody>
      </p:sp>
      <p:sp>
        <p:nvSpPr>
          <p:cNvPr id="16" name="Text 2"/>
          <p:cNvSpPr txBox="1"/>
          <p:nvPr/>
        </p:nvSpPr>
        <p:spPr>
          <a:xfrm>
            <a:off x="2188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помогло людям перевозить тяжести и передвигаться быстрее. Без него дороги были бы куда длиннее по времени, а повозки — гораздо упрямее.
</a:t>
            </a:r>
            <a:endParaRPr lang="en-US" sz="1392" dirty="0"/>
          </a:p>
        </p:txBody>
      </p:sp>
      <p:sp>
        <p:nvSpPr>
          <p:cNvPr id="17" name="Text 3"/>
          <p:cNvSpPr txBox="1"/>
          <p:nvPr/>
        </p:nvSpPr>
        <p:spPr>
          <a:xfrm>
            <a:off x="2001875" y="2155150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
</a:t>
            </a:r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дала людям удобный способ писать, читать и хранить знания. На ней появились книги, тетради, письма и рисунки, которые можно передавать другим.
</a:t>
            </a:r>
            <a:endParaRPr lang="en-US" sz="1396" dirty="0"/>
          </a:p>
        </p:txBody>
      </p:sp>
      <p:sp>
        <p:nvSpPr>
          <p:cNvPr id="18" name="Text 4"/>
          <p:cNvSpPr txBox="1"/>
          <p:nvPr/>
        </p:nvSpPr>
        <p:spPr>
          <a:xfrm>
            <a:off x="38019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Лампа сделала вечер светлее и безопаснее. Благодаря ей люди могут читать, работать и учиться даже тогда, когда за окном уже темно.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01975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
</a:t>
            </a:r>
            <a:pPr algn="l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помогает быстро ехать на большие расстояния и перевозить много людей и грузов. Он делает путешествия удобнее и соединяет разные города между собой.
</a:t>
            </a:r>
            <a:endParaRPr lang="en-US" sz="1271" dirty="0"/>
          </a:p>
        </p:txBody>
      </p:sp>
      <p:sp>
        <p:nvSpPr>
          <p:cNvPr id="20" name="Text 6"/>
          <p:cNvSpPr txBox="1"/>
          <p:nvPr/>
        </p:nvSpPr>
        <p:spPr>
          <a:xfrm>
            <a:off x="740205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помогает учиться, искать сведения, рисовать, считать и общаться. Это полезный помощник, но обращаться с ним нужно внимательно и аккуратно.
</a:t>
            </a:r>
            <a:endParaRPr lang="en-US" sz="134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книга — мир знаний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школьном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дети открывают тетради, достают карандаши и слушают учителя. На доске появляется новое задание, а рядом уже ждёт вопрос, на который хочется ответить. Так каждый урок становится маленьким открытием и помогает узнавать больше о мире.
</a:t>
            </a:r>
            <a:endParaRPr lang="en-US" sz="1347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разговор с книгой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на полках стоят книги о животных, городах, путешествиях и сказочных странах. Когда ребёнок берёт книгу в руки, он будто разговаривает с людьми разных времён. И делает это очень спокойно — без звонка и переменки.
</a:t>
            </a:r>
            <a:endParaRPr lang="en-US" sz="134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людей рядом с нами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Пекарь
</a:t>
            </a:r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Пекарь рано утром замешивает тесто и следит, чтобы хлеб получился румяным и вкусным. Его труд нужен каждый день, ведь хлеб есть почти на каждом столе.
</a:t>
            </a:r>
            <a:endParaRPr lang="en-US" sz="1714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
</a:t>
            </a:r>
            <a:pPr algn="l" indent="0" marL="0">
              <a:lnSpc>
                <a:spcPct val="100000"/>
              </a:lnSpc>
              <a:buNone/>
            </a:pPr>
            <a:r>
              <a:rPr lang="en-US" sz="141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помогает людям быть здоровыми, осматривает, лечит и даёт полезные советы. Благодаря его работе дети и взрослые могут быстрее выздоравливать и чувствовать себя лучше.
</a:t>
            </a:r>
            <a:endParaRPr lang="en-US" sz="1591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объясняет новое, задаёт вопросы и помогает не бояться ошибок. Он учит детей читать, писать, считать и дружить, а это очень важные умения.
</a:t>
            </a:r>
            <a:endParaRPr lang="en-US" sz="1760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 и фермер
</a:t>
            </a:r>
            <a:pPr algn="l" indent="0" marL="0">
              <a:lnSpc>
                <a:spcPct val="100000"/>
              </a:lnSpc>
              <a:buNone/>
            </a:pPr>
            <a:r>
              <a:rPr lang="en-US" sz="158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 возводит дома, а фермер выращивает овощи и фрукты. Один делает жильё, другой даёт еду, и оба труда нужны людям каждый день.
</a:t>
            </a:r>
            <a:endParaRPr lang="en-US" sz="17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природный материал становится вещью
</a:t>
            </a:r>
            <a:endParaRPr lang="en-US" sz="299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материала от природы до готового предмета и его дальнейшего использования.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 связаны друг с другом
</a:t>
            </a:r>
            <a:endParaRPr lang="en-US" sz="2566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418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дары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каждый день берут у природы воду, воздух, дерево, камень, глину и пищу. Без этих даров невозможно строить, готовить, учиться и просто жить спокойно.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418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для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и вода помогают человеку быть сильным, бодрым и не болеть. Если природа загрязнена, даже обычная прогулка или игра становятся неприятными и опасными.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9740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всех живых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река и почва нужны не только людям. В них живут животные, растут растения, а воздух вокруг делает мир живым, красивым и полным звуков.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9740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и благодарность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бережно относится к природе, он как будто отвечает ей добром. Экономия воды, аккуратность в лесу и чистый двор помогают сохранить общий дом для всех.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 вред следов человека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парк после прогулки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стоят скамейки, проложены дорожки, растут деревья и поют птицы. Люди приходят сюда отдыхать, играть и дышать свежим воздухом. Если они уносят мусор с собой, парк остаётся красивым и безопасным для всех.
</a:t>
            </a:r>
            <a:endParaRPr lang="en-US" sz="1347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Улица, которой нужна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другой улице лежат пакеты, слышен громкий шум, а в воздухе чувствуется дым. Такой след человека портит настроение, мешает дышать и вреден для растений и животных. Одно небрежное действие быстро становится общей проблемой.
</a:t>
            </a:r>
            <a:endParaRPr lang="en-US" sz="134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делают общий мир безопаснее
</a:t>
            </a:r>
            <a:endParaRPr lang="en-US" sz="2713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и в школе важно смотреть по сторонам, слушать взрослых и замечать знаки. Внимательность помогает вовремя остановиться, не потеряться и избежать опасной ситуации.
</a:t>
            </a:r>
            <a:endParaRPr lang="en-US" sz="176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аккуратность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учат не бегать в неподходящем месте, не толкаться и не брать чужое без спроса. Так рядом становится спокойнее, а ссоры случаются гораздо реже.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4209275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—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знают, как себя вести, легче переходить дорогу, работать в классе и отдыхать на перемене. Порядок делает день понятным и удобным для каждого.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4209275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—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защищают людей от беды дома, в школе и на улице. Они напоминают, как вести себя осторожно, чтобы сохранить здоровье, вещи и хорошее настроение.
</a:t>
            </a:r>
            <a:endParaRPr lang="en-US" sz="177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улучшает мир вокруг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замеченной проблемы рождается полезное дело и помощь людям.
</a:t>
            </a:r>
            <a:endParaRPr lang="en-US" sz="140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Красота, созданная людьми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06749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и 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 музыканты умеют передавать настроение без длинных объяснений. Их произведения радуют, утешают и помогают заметить красоту там, где раньше её никто не замечал.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016340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 и памятники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здания, площади и памятники украшают города и напоминают о важных событиях. Они делают улицы особенными и помогают людям чувствовать связь с прошлым.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06749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создают истории, которые учат думать, мечтать и сочувствовать. В книгах живут смелые герои, смешные приключения и мудрые мысли, которые остаются в памяти надолго.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4016340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Украшенные улицы, скверы и витрины создают настроение праздника даже в обычный день. Человек не только строит нужное, но и умеет делать мир нарядным и добрым.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рядом с нами каждый день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дома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помогает быстро связаться с близкими, а стиральная машина и пылесос экономят силы. Благодаря им домашние дела идут быстрее, и у семьи остаётся больше времени на отдых и игры.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в городе
</a:t>
            </a:r>
            <a:pPr algn="ctr" indent="0" marL="0">
              <a:lnSpc>
                <a:spcPct val="100000"/>
              </a:lnSpc>
              <a:buNone/>
            </a:pPr>
            <a:r>
              <a:rPr lang="en-US" sz="126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детей встречают светофор и лифт в высоком доме, а в школе — компьютер и проектор. Эти устройства делают движение, учёбу и жизнь вокруг удобнее и понятнее.
</a:t>
            </a:r>
            <a:endParaRPr lang="en-US" sz="1265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вещь работает за нас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помогает печатать, искать сведения и выполнять задания, а телефон подсказывает дорогу и напоминает о важных делах. Хорошая техника словно трудится рядом с человеком, не уставая и не ворча.
</a:t>
            </a:r>
            <a:endParaRPr lang="en-US" sz="117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созданный мир
</a:t>
            </a:r>
            <a:endParaRPr lang="en-US" sz="301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свои вещи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Учебники, игрушки и одежду нужно использовать аккуратно, чтобы они служили дольше. Если не рвать и не ломать, вещи остаются полезными и красивыми.
</a:t>
            </a:r>
            <a:endParaRPr lang="en-US" sz="1760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Поддерживать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стол, убранный класс и сложенные на место предметы помогают быстрее работать и отдыхать. Порядок вокруг показывает уважение к труду других людей.
</a:t>
            </a:r>
            <a:endParaRPr lang="en-US" sz="1680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Заботиться о живом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деревья и цветы тоже нуждаются во внимании. Полив, аккуратность и бережное отношение помогают им расти, а значит, мир становится зелёнее и добрее.
</a:t>
            </a:r>
            <a:endParaRPr lang="en-US" sz="1584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Думать о поступках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поступок человека влияет на окружающих. Добрые и аккуратные дела делают общий мир лучше, а неосторожные — могут испортить то, что создавалось долго.
</a:t>
            </a:r>
            <a:endParaRPr lang="en-US" sz="176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маленького поступка к большому результату
</a:t>
            </a:r>
            <a:endParaRPr lang="en-US" sz="278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одно доброе действие меняет двор, класс и настроение людей вокруг.
</a:t>
            </a:r>
            <a:endParaRPr lang="en-US" sz="15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человека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13956" y="114235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141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людей остаются дома, дороги, мосты, книги и рисунки. По ним видно, сколько труда, старания и ума было вложено в создание полезного мира.
</a:t>
            </a:r>
            <a:endParaRPr lang="en-US" sz="1593" dirty="0"/>
          </a:p>
        </p:txBody>
      </p:sp>
      <p:sp>
        <p:nvSpPr>
          <p:cNvPr id="13" name="Text 3"/>
          <p:cNvSpPr txBox="1"/>
          <p:nvPr/>
        </p:nvSpPr>
        <p:spPr>
          <a:xfrm>
            <a:off x="313956" y="227962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Остаются и поступки: помощь, забота, честная работа, дружба и внимание к другим. Такие следы не ломаются и долго радуют тех, кто рядом.
</a:t>
            </a:r>
            <a:endParaRPr lang="en-US" sz="1598" dirty="0"/>
          </a:p>
        </p:txBody>
      </p:sp>
      <p:sp>
        <p:nvSpPr>
          <p:cNvPr id="14" name="Text 4"/>
          <p:cNvSpPr txBox="1"/>
          <p:nvPr/>
        </p:nvSpPr>
        <p:spPr>
          <a:xfrm>
            <a:off x="313956" y="3416892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человеке
</a:t>
            </a:r>
            <a:pPr algn="l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остаются воспоминания о словах, поступках и характере. Они помогают понять, каким был человек, даже если его уже нет рядом.
</a:t>
            </a:r>
            <a:endParaRPr lang="en-US" sz="1631" dirty="0"/>
          </a:p>
        </p:txBody>
      </p:sp>
      <p:sp>
        <p:nvSpPr>
          <p:cNvPr id="15" name="Text 5"/>
          <p:cNvSpPr txBox="1"/>
          <p:nvPr/>
        </p:nvSpPr>
        <p:spPr>
          <a:xfrm>
            <a:off x="3982436" y="114235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к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чистому двору, сохранённому лесу или сломанной скамейке можно понять отношение человека к окружающему миру. Природа, как строгий, но справедливый учитель, всё помнит.
</a:t>
            </a:r>
            <a:endParaRPr lang="en-US" sz="1496" dirty="0"/>
          </a:p>
        </p:txBody>
      </p:sp>
      <p:sp>
        <p:nvSpPr>
          <p:cNvPr id="16" name="Text 6"/>
          <p:cNvSpPr txBox="1"/>
          <p:nvPr/>
        </p:nvSpPr>
        <p:spPr>
          <a:xfrm>
            <a:off x="3982436" y="227962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вокруг порядок, значит, человек старался и думал о других. Если же остался мусор и беспорядок, след его поступков говорит сам за себя.
</a:t>
            </a:r>
            <a:endParaRPr lang="en-US" sz="165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Создавать добро и беречь его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становится лучше, когда человек умеет трудиться, думать, соблюдать правила и бережно относиться к природе. Тогда всё созданное служит долго, а вокруг становится светлее и добрее.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2026-05-26T10:56:49Z</dcterms:created>
  <dcterms:modified xsi:type="dcterms:W3CDTF">2026-05-26T10:56:49Z</dcterms:modified>
</cp:coreProperties>
</file>