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отличать короткие предложения от более подробных.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могут быть совсем краткими или содержать дополнительные слова. Понимание их строения помогает точнее разбирать текст, находить подлежащее и сказуемое, а также правильно строить собственную речь.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уроках русского языка
</a:t>
            </a:r>
            <a:endParaRPr lang="en-US" sz="2678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главный признак
</a:t>
            </a:r>
            <a:endParaRPr lang="en-US" sz="271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— это подлежащее и сказуемое. В односоставном предложении бывает только один главный член, но смысл всё равно остаётся завершённым.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только основа и нет второстепенных членов, оно относится к нераспространённым. Такое предложение передаёт мысль кратко и без подробностей.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основе добавляется хотя бы один второстепенный член, предложение становится распространённым. Дополнительные слова уточняют действие, предмет, место, время или признак.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предложения: краткие и точные
</a:t>
            </a:r>
            <a:endParaRPr lang="en-US" sz="2109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предложения часто состоят из одного-двух слов: «Лес шумит», «Ночь», «Морозит». Они сообщают факт, состояние или явление без лишних деталей.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краткость, такие предложения являются грамматически законченными. Их удобно использовать в заголовках, коротких ответах и в речи, где важно сказать главное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0975" y="1614220"/>
            <a:ext cx="108585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 косвенных падежей и называет предмет, на который направлено действие: что? кого? чему? о чём? Оно расширяет содержание основы.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признак предмета и отвечает на вопросы какой? чей? какое? какие? Оно делает сообщение точнее, описывая цвет, размер, принадлежность или качество.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место, время, причину или способ действия: где? когда? как? почему? зачем? Именно оно помогает представить ситуацию более ясно.
</a:t>
            </a:r>
            <a:endParaRPr lang="en-US" sz="9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делают предложение подробнее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только увеличивают длину фразы, но и уточняют образ, место и действие.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уточняющих слов, тем больше информации получает читатель и тем точнее смысл предложения.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темы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нераспространённых предложений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 пришла» и «Идёт дождь» передают событие без дополнительных уточнений. В них есть только грамматическая основа, поэтому мысль звучит просто и кратко.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«Тишина» и «Смеркается» состоят из одного главного члена. Такие односоставные предложения тоже могут быть нераспространёнными, если рядом нет второстепенных слов.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«Дети спят» показывает действие без указания места, времени или причины. Предложение понятно само по себе, но не содержит подробностей.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конструкции часто встречаются в заголовках, заметках, коротких ответах и в эмоциональной речи, когда важно быстро назвать факт или состояние.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у реки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добавляются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распространённом предложении к основе присоединяются слова, которые называют признак предмета или обстоятельство действия. Благодаря этому фраза становится выразительнее и точнее.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 дополнительные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Дополнения, определения и обстоятельства помогают показать, какой предмет действует, где это происходит и каким образом совершается действие. Так речь становится более живой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распространённое предложение или нет
</a:t>
            </a:r>
            <a:endParaRPr lang="en-US" sz="207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проверки: от основы к второстепенным членам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предложений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между короткой и более подробной формой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 длиной предложения, а наличием второстепенных членов, которые уточняют смысл.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урока русского языка в 5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при добавлении слов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24200" y="256246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летит. Мальчик читает. Предложение сообщает только действие и остаётся понятным, но без подробностей о предмете, месте или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6675" y="256246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птица летит над озером. Мальчик читает книгу вечером дома. Появляются признаки, дополнения и обстоятельства, поэтому картина становится точнее и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члены предложения чаще уточняют смысл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уточняют сообщение слова о месте, времени и признаках предмета.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встречаются чаще всего, но все три группы одинаково расширяют основу и делают мысль более конкретной.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тоже бывают нераспространёнными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такому предложению добавить уточняющее слово, оно станет распространённым: «Тихая ночь», «Рано светает», «На улице морозно».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есть только один главный член, но этого достаточно для завершённой мысли. Например: «Ночь», «Светает», «Морозно».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при разборе важно смотреть не на количество главных членов, а на наличие второстепенных слов, которые дополняют основную мысль.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парк осенью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 покрыла парк золотыми листьями. Между деревьями лежат узкие дорожки, а по ним медленно идут люди. Такие предложения помогают увидеть цвет, место и настроение пейзажа, будто картина оживает перед глазами.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 над рекой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тихой рекой стелется утренний туман, и вода кажется почти неподвижной. Ветви старых деревьев чуть заметно качаются от ветра. Подробные слова создают ощущение прохлады, спокойствия и раннего часа.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распространённых предложениях
</a:t>
            </a:r>
            <a:endParaRPr lang="en-US" sz="2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 по теме урока
</a:t>
            </a:r>
            <a:endParaRPr lang="en-US" sz="2616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определить, является ли предложение распространённым или нераспространённым.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90320"/>
            <a:ext cx="3377400" cy="13360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признаки двух видов предложений
</a:t>
            </a:r>
            <a:endParaRPr lang="en-US" sz="2613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различие зависит не от длины, а от наличия второстепенных членов.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даёт больше сведений и точнее передаёт мысль, а нераспространённое сохраняет краткость и ясность.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711650"/>
            <a:ext cx="772500" cy="6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вида предложения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Судить по длине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предложение не всегда распространённое. Важно сначала найти грамматическую основу, а потом проверить, есть ли добавочные слова, которые уточняют её смысл.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заметить второстепенные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определение, дополнение или обстоятельство легко пропустить. Из-за этого ученик ошибочно относит предложение к нераспространённым, хотя дополнительные слова в нём есть.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типы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Односоставное предложение не следует смешивать с неполным. Для проверки нужно определить, сколько главных членов действительно присутствует и есть ли к ним уточнения.
</a:t>
            </a:r>
            <a:endParaRPr lang="en-US" sz="7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оба типа предложений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формулировки удобны в заголовках и ответах, а развёрнутые — в описаниях и объяснениях.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задача речи, тем чаще используются распространённые предложения; для быстрых сообщений чаще подходят нераспространённые.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материалам школьных текстов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 синтаксического разбора: она учит находить основу, замечать второстепенные члены и объяснять, как предложение устроено и почему оно звучит именно так.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знание темы помогает лучше понимать тексты, выбирать нужную степень подробности и делать выражение мысли более ясным и аккуратным.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эти предложения помогает точнее строить фразы в письменных ответах, изложениях и сочинениях, избегая слишком однообразной или слишком краткой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тип предложения, сначала найдите грамматическую основу, а затем проверьте наличие второстепенных членов. Если они есть, предложение распространённое; если нет — нераспространённое.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быстро отличить предложения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2026-05-22T06:07:59Z</dcterms:created>
  <dcterms:modified xsi:type="dcterms:W3CDTF">2026-05-22T06:07:59Z</dcterms:modified>
</cp:coreProperties>
</file>