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6–7: рассказ по картинкам и слово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историю на картинке и точно называть её словами.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уроки важны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уроки учат слушать задание, замечать детали на картинке и говорить связно. Ребёнок пробует составлять короткий рассказ, а ещё понимает, что слово помогает точно назвать предмет, признак и действие.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рассказ по картинкам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рассматриваем первую картинку и знакомимся с героями, местом и ситуацией. Так становится понятно, о ком и о чём будет история.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картинка показывает итог. По ней можно понять, чем всё закончилось, и собрать рассказ из коротких, понятных предложений.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истории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 следующие картинки и замечаем, что изменилось. Каждое изображение добавляет новое действие и помогает идти по сюжету без спешки.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картинке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легко найти, кто участвует в событии и где это происходит. Это помогает сразу понять, о чём будет рассказ, и не начинать с пустого места.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место действия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маленькая деталь подсказывает всю историю: упавшая шапка, открытая дверь, рассыпанные кубики. Такие признаки лучше не пропускать — они очень любят прятаться в картинке.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рассказе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герой или возникает ситуация. Без этого начало истории будет непонятным, как книга без первой страницы.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узнаём итог события. Если сохранить порядок, рассказ звучит ясно, а слушатель легко следит за ним.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действие: кто-то идёт, бежит, ищет, играет или помогает. Здесь и начинается самое интересное.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устный рассказ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ребёнку говорить по картинке спокойно, точно и связно.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предмет: кот, мяч, дом, книга. Когда мы произносим такое слово, сразу понимаем, о чём идёт речь, и не путаемся.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указывать на признак: красный, большой, весёлый, тихий. Такие слова уточняют предмет и помогают говорить точнее.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действие: бежит, рисует, прыгает, спит. Оно помогает показать, что делает герой, и делает рассказ живым.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предмет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книгу и сразу называет её. Слово и предмет как будто здороваются и запоминаются вместе. Потом это слово легче узнать в тетради, на странице или в устном ответе.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смотрит на цветок, а потом подбирает нужное слово. Такое сравнение помогает лучше запомнить предмет. Картинка подсказывает название, а слово закрепляет его в памяти.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в вазе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стоит дерево, и рядом можно сказать его название. Если предмет виден, слово быстрее становится понятным и знакомым. Так ребёнок учится связывать образ и название без лишних трудностей.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 окна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5022" y="1474950"/>
            <a:ext cx="3832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бывают разными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предметы и отвечают на вопросы кто? что? Благодаря им мы можем точно сказать, о чём идёт речь, и не подменять один предмет другим.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Слова-названия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предмет и отвечают на вопрос какой? Весёлый, зелёный, высокий, маленький — такие слова делают ответ точнее и интереснее.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делает герой: бежит, читает, прыгает, рисует. Без них рассказ был бы неподвижным, как картинка без движения.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нужное слово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смотри на картинку и замечай, кто изображён и что происходит. Тогда слово выбирается не наугад, а по смыслу, как ключ к замку.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делает рассказ ясным и живым. Оно помогает слушателю представить событие и понять, что именно хотел сказать ученик.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улыбается, подойдут слова радостный, весёлый, улыбается. Если щенок бежит за мячом, можно сказать бежит, играет, ловит. Одну мысль можно выразить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состоит из слов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связать слова так, чтобы мысль стала понятной. В нём каждое слово занимает своё место и работает вместе с другими, как дружная команда.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могут быть короткими, но они должны быть связными по смыслу. Тогда слушатель легко понимает, кто действует, что происходит и чем всё заканчивается.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 только отдельные слова — «девочка», «книга», «читает» — мысль ещё не звучит целиком. А в предложении «Девочка читает книгу» уже всё 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собрать рассказ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Вопросы кто? что? помогают сразу найти героя или предмет на картинке. Так ребёнок не теряется и начинает ответ с самого главного, а не с мелочей.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Вопросы что делает? какой? где? подсказывают действие, признак и место. Когда ответы собраны по порядку, предложение получается полным, точным и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серией картинок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из отдельных изображений рождается связный рассказ.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рассказе по картинкам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одной картинки нарушает смысл истории: слушатель не понимает, куда исчез важный момент. Тогда рассказ получается «с дыркой», как пирожок без начинки.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 тех же слов делает ответ бедным и однообразным. Лучше подбирать разные точные слова, чтобы речь звучала живее и понятнее.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 не раскрывает событие. Если назвать только предмет, но не действие, рассказ превращается в список вещей, а не в историю.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порядке событий мешает понять, что было сначала и что произошло потом. Поэтому картинки нужно рассматривать по очереди, без спешки и прыжков.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уточнять и сравнивать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большой и маленький помогают сразу увидеть разницу между предметами. Благодаря таким словам описание становится точнее, а картинка — понятнее с первого взгляда.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выбирает такие слова, рассказ становится интереснее и аккуратнее. Слушателю легче представить изображение, а самому говорящему — не перепутать важные детали.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высокий и низкий, первый и последний, весёлый и грустный тоже уточняют смысл. Они подсказывают, чем предметы или герои отличаются друг от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понятен без подсказок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рассказ можно понять даже без картинки: в нём есть герой, действие и результат. Если предложения короткие и идут по порядку, история звучит ясно и спокойно.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 не заставляет слушателя гадать, что же случилось. Всё на своём месте: сначала событие, потом объяснение, а в конце — понятный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устного ответа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ребёнку не забыть важные шаги при составлении рассказа по картинкам.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уроки 6–7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понимать сюжет по картинкам: замечать героев, действия и важные детали. Это помогает не просто смотреть, а действительно «читать» изображение глазами.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пробуют составлять устный рассказ из нескольких предложений. Каждый новый ответ должен добавлять мысль, а не повторять уже сказанное.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закрепляется различие между словом и предложением. Ребёнок начинает лучше понимать, как из отдельных слов получается связная речь.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внимание, память и умение слушать задание до конца. Благодаря этому ответ становится увереннее, точнее и гораздо понятнее для слушателя.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работы по теме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уверенно называет предметы, действия и признаки на картинке. Он уже не теряется и может подобрать нужное слово по смыслу, а не наугад.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использует слова-названия, слова-действия и слова-признаки, поэтому речь становится полнее и точнее. Слушать такой ответ приятно: всё ясно, без словесной каши.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составляет короткий рассказ из 3–4 картинок, соблюдая порядок событий. В ответе появляются связь между предложениями и понятный итог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показывает, слово рассказывает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увидеть историю, а слово — передать её точно и понятно. Если ребёнок замечает порядок событий и выбирает нужные слова, его речь становится связной, уверенной и живой.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2026-05-21T15:45:28Z</dcterms:created>
  <dcterms:modified xsi:type="dcterms:W3CDTF">2026-05-21T15:45:28Z</dcterms:modified>
</cp:coreProperties>
</file>