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«Прометей прикованный»: миф, трагедия и вечный спор о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трагедия о цене помощи людям и праве сопротивляться власти.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и миф в афинском театре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был одним из главных драматургов Древней Греции и одним из создателей трагедии. Его пьесы звучали на праздниках в честь Диониса, а миф о Прометее был зрителям хорошо известен.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узел фрагмента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прикован к скале как наказанный за то, что помог людям. Его страдание сразу показывает, насколько жестокой может быть воля верховной власти.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приходят Власть и Сила, а Гефест должен исполнить приказ Зевса. В эпизоде слышны страх, жалость и жесткое принуждение.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вокруг отказа Прометея признать правоту Зевса. Герой готов терпеть боль, но не отказывается от своего выбора ради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Прометея как защитника людей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— не преступник, а благодетель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Прометей выглядит не злодеем, а тем, кто думает о людях. Его имя связано с огнем, знанием и началом развития человеческой жизни.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 ради будущего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отступает даже перед наказанием. Он принимает страдание как цену за помощь другим, и в этом проявляются его сила, верность и нравственная стойкость.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Действующие лица и их роль в эпизоде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значение в сцене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фрагменте особенно заметно столкновение принуждения и сострадания: одни подчиняют, другие сочувствуют, а Прометей не теряет достоинства.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Эсхил. «Прометей прикованный», перевод С. Апта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наказание Прометея выглядит особенно жестоким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не ограничивается одним ударом или мгновенной казнью. Оно растягивается во времени и превращается в долгую муку, из которой нельзя выйти по собственному желанию.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прикован к неподвижной скале и лишен свободы движения. Даже простое действие становится для него невозможным, поэтому страдание кажется особенно беспомощным и тяжёлым.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за что страдает, и не отказывается от своего поступка. Его боль связана не только с телом, но и с сознательным выбором.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трагедия показывает не просто физическое мучение, а нравственное испытание. Прометей остается верен людям, хотя расплачивается за это собственной свободой.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фрагмента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эпизода строится вокруг столкновения силы и свободы, а не только вокруг самого наказания.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связаны с властью и свободой; страдание и жертва усиливают трагизм, а сострадание смягчает общий тон.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фрагмента трагедии Эсхила «Прометей прикованный»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эпизоде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во фрагменте трагедии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характеры персонажей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Прометея звучит гордо и уверенно. Даже в страдании он говорит так, будто защищает правду и не собирается признавать себя побежденным.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Гефест говорит сдержанно и печально. В его словах слышно сочувствие, но он не может ослушаться приказа и поэтому оказывается между долгом и жалостью.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говорит резко, коротко и безжалостно. Такой тон сразу показывает силу приказа и помогает понять, кто действует из страха, а кто — по убеждению.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пространство трагедии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у дикой скалы на краю мира, где холодно, ветрено и пустынно. Такое пространство делает героя особенно одиноким и беззащитным перед силой.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небо, камни и цепи усиливают ощущение тяжести и неподвижности. Пейзаж как будто повторяет положение Прометея и помогает почувствовать масштаб его страдания.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трагедии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контраст виден в сцене, где Гефест сочувствует, но вынужден подчиниться приказу.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строится на столкновении ценностей: сильнее всего напряжены свобода и власть, а сострадание смягчает жестокость, не отменяя 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фрагмента трагедии Эсхила «Прометей прикованный» в переводе С. Апта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и люди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огня в мифе означает не только тепло и свет, но и труд, ремесло, знания и движение вперед. Поэтому Прометей связан с развитием человеческой жизни и надеждой на лучшее будущее.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сознательно принимает наказание, потому что не отказывается от своего выбора. В литературе такой образ особенно важен: он напоминает, что забота о других иногда требует личной жертвы.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действует ради людей, которые сами не могут защитить себя от сурового мира. Его поступок показывает, что сила героя измеряется не властью, а готовностью помогать слабым.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21758"/>
            <a:ext cx="3604200" cy="14999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тексте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 трагедии создает напряжение и усиливает ощущение величия происходящего.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строится на повторе, резких репликах и противопоставлениях: эти приёмы делают сцену напряжённой, торжественной и эмоционально сильной.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трагедии Эсхила «Прометей прикованный» в переводе С. Апта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конфликта с Зевсом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в тексте выступает как верховная сила, которая требует полного подчинения. Однако трагедия не называет такую власть справедливой по самому факту ее могущества.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не соглашается признать правоту Зевса, потому что для него важнее помощь людям и верность собственному выбору. Так возникает вопрос: всегда ли приказ сильного является правильным?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 Прометея становится символом протеста против жестокого произвола. Он напоминает, что сила без милосердия может быть опасной и несправедливой.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мифа к главной идее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во фрагменте трагедии Эсхила.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трагедия понятна современному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С. Апта сохраняет высокий тон и ясность древнегреческого текста. Благодаря этому сцены звучат торжественно, но не тяжело для восприятия. Читатель легко следует за напряжённым разговором героев и чувствует масштаб конфликта.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держит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заметны чёткие реплики, сильные обращения и ритм, похожий на сценическую речь. Такой язык помогает представить, как трагедия могла звучать со сцены. Он делает текст живым и выразительным, не теряя античного достоинства.
</a:t>
            </a:r>
            <a:endParaRPr lang="en-US" sz="122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книги, театра и мифа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Раскрытая книга, маска трагедии и античный театр напоминают, что миф дошёл до нас через литературу и сцену. Перевод соединяет далёкое прошлое с сегодняшним читателем. Он помогает увидеть в древнем сюжете не музейную редкость, а живую драму.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С. Апта и его значение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фрагмента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чувств связано не только с событиями, но и с тем, как герои говорят друг с другом.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идёт вверх почти до конца: трагедия удерживает внимание через сочувствие, страх и внутреннюю силу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фрагмента трагедии Эсхила «Прометей прикованный» в переводе С. Апта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Прометея напоминает, что свобода не существует без ответственности. Настоящая смелость проявляется тогда, когда человек защищает других, даже если это трудно и опасно.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помогает задуматься о справедливом наказании. Не всякая сила права, и не каждый приказ следует считать верным только потому, что он исходит от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литературы этот фрагмент особенно удобен, потому что в нём ясно видны вечные темы: выбор, жертва, сострадание и конфликт человека с несправедливостью.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показывает ценность труда, знаний и заботы о будущем. Поэтому Прометей остаётся близким даже современным школьникам: он связан с идеей развития и помощи людям.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сюжет важен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076607"/>
            <a:ext cx="4176900" cy="1572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фрагмента в краткой форме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 главные темы раскрываются через поступки и речь персонажей.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фрагмента — не просто наказание героя, а спор о том, что выше: сила или справедливость, подчинение или помощь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трагедии Эсхила «Прометей прикованный» в переводе С. Апта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Прометей: выбор, который не сломать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трагедии показывает, что подлинная сила может быть не в приказе, а в верности добру. Прометей остаётся символом стойкости, потому что не предаёт людей и свой выбор.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2026-05-23T02:56:06Z</dcterms:created>
  <dcterms:modified xsi:type="dcterms:W3CDTF">2026-05-23T02:56:06Z</dcterms:modified>
</cp:coreProperties>
</file>