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ветер оживляют зимний лес и меняют его на глазах.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Ветер: зимняя картина Н. Сладкова
</a:t>
            </a:r>
            <a:endParaRPr lang="en-US" sz="28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Сладков умел замечать в лесу то, что другим кажется незаметным. Его короткие и точные тексты помогают увидеть птиц, зверей, снег и ветер как части живого мира.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Сладков: писатель, который слушал природу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тишина после снегопада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землю мягким покрывалом и сразу меняет лес. Тропинки прячутся, а деревья стоят в белых шапках, будто готовятся к морозному празднику. В такой картине хочется идти тихо и смотреть внимательно.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белой дорожке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свежем снегу особенно заметны маленькие следы зверей и птиц. Они ведут между кустами, вдоль тропинки и исчезают у деревьев. Из-за них лес кажется не пустым, а полным скрытой жизни.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и снежный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снегопада воздух становится чистым и колким, а весь лес светлеет. Сугробы, ветки и стволы выглядят по-новому, словно кто-то нарисовал их заново. Зимний пейзаж получается тихим, ясным и очень нарядным.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зимний лес в рассказе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герой зимы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рассказе ведёт себя почти как живое существо: он шевелит снег, шуршит в ветках и заставляет лес звучать по-другому.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порыв становится сильнее, спокойная зимняя картина начинает двигаться. Снег взлетает, дорожки теряются, а вокруг появляется ощущение перемен.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снегом ветер особенно заметен. Один дарит тишину и мягкость, другой — шум, резкость и неожиданную силу зимней природы.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зимняя картина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тексте Н. Сладкова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зимним лесом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рассказывают, кто побывал в лесу до нас. Они могут вести к кустам, деревьям или исчезать в сугробах, будто играют в прятки.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Ветки в инее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виден тонкий зимний узор. Иней делает деревья нарядными и помогает почувствовать мороз, который держится в лесу после снегопада.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дорожки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Тропинки под снегом становятся почти невидимыми. Лес выглядит чище и тише, а каждая дорожка кажется маленьким открытием для внимательного читателя.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между порывами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между порывами ветра особенно заметна. Именно в такие мгновения лес будто замирает, чтобы потом снова зашуметь и закружиться.
</a:t>
            </a:r>
            <a:endParaRPr lang="en-US" sz="8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зимой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зверям и птицам непросто: нужно искать корм, прятаться от холода и беречь силы. Поэтому на снегу особенно заметны следы, а каждая встреча с лесным жителем кажется важной.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птица на ветке или белка в сугробе помогают представить зимний лес живым. Снег может скрыть дорогу, а ветер — быстро заметать следы и менять путь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Сладкова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точное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начинает с того, что видит сам: снег, ветки, следы, ветер. Благодаря этому картина получается ясной и правдивой.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живые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передают слова, которые шуршат, кружатся, летят и заметает. Текст сразу становится подвижным и звучным.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звуки зимы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добавляет шорох, свист и скрип. Читатель будто не только смотрит на лес, но и слышит его.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образ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коротких слов складывается большая зимняя картина. В ней снег и ветер выглядят не просто погодой, а героями рассказа.
</a:t>
            </a:r>
            <a:endParaRPr lang="en-US" sz="9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природы особенно ярко показывают контраст зимнего дня: снег успокаивает, а ветер оживляет картину.
</a:t>
            </a:r>
            <a:endParaRPr lang="en-US" sz="2044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контраст помогает увидеть, как одна и та же зима может быть и тихой, и шумной.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Н. Сладкова «Снег и ветер»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под ногами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снег тихо шуршит, когда по нему идёшь. Этот звук кажется мягким и осторожным, будто лес просит не нарушать его снежный покой. Он помогает почувствовать морозный день даже с закрытыми глазами.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и скрип ветра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усиливается, лес начинает петь по-зимнему: свистит между ветками и скрипит в сугробах. Из-за этих звуков зимняя картина становится более живой, а немного колючий воздух будто слышится сам.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зимы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тишины к восхищению
</a:t>
            </a:r>
            <a:endParaRPr lang="en-US" sz="293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в тексте Н. Сладкова о зимнем лесе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понятен второклассникам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пишет простыми словами и короткими фразами. Он не усложняет объяснения, а показывает природу так, будто сам читатель стоит рядом и смотрит в окно на лес.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знакомые детям картины: снег, сугробы, метель, следы на дорожке. Они легко представляют такую зиму, потому что видели её сами во дворе или в парке.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замечать обычное, но важное. Ребёнок узнаёт знакомый зимний мир и начинает внимательнее присматриваться к следам, веткам и движению ветра вокруг.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художник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словно берёт кисточку и аккуратно закрашивает деревья, крыши, тропинки и поле. После снегопада мир становится светлее, мягче и будто чище, как на новой картинке.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зимнем лесу каждая ветка выглядит нарядной, а земля напоминает большой белый лист. Такое сравнение помогает увидеть, как снег меняет привычный вид природы и делает его праздничным.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меняет следы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снегу видны чёткие следы зверей и птиц. Они будто рассказывают, кто здесь проходил и куда спешил по холодной дорожке.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налетает ветер, крутит снег и заметает всё вокруг. Следы становятся неясными, а местами совсем исчезают, словно их и не было.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снегу появляются маленькие завихрения и волны. Из-за них поверхность леса меняется, и знакомая тропинка выглядит уже совсем по-новому.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дети видят, что одна сила природы быстро меняет другую. Ветер не просто дует, а заметно переделывает зимнюю картину прямо на глазах.
</a:t>
            </a:r>
            <a:endParaRPr lang="en-US" sz="10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наблюдение о природе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тексте Н. Сладкова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ветер не спорят друг с другом, а вместе создают красивую зимнюю картину. Один приносит мягкость и тишину, другой — движение, шум и перемены.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красоту в самых обычных вещах. Стоит только присмотреться к снежинкам, следам на снегу, веткам в инее и тихому лесу вокруг.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рассказе живая и никогда не стоит на месте. Даже зимой она умеет тихо дышать снегом, шуршать ветром и менять свой вид каждую минуту.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 иллюстрации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смотрится лес после снегопада. Снег летит по тропинке, а деревья слегка согнуты ветром. Картина сразу кажется живой и немного шаловливой.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взять белый, голубой и серый цвета. Они передают холод, тишину и свежесть зимнего дня, а ещё помогают почувствовать и спокойствие, и силу ветра.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80" y="1572005"/>
            <a:ext cx="422139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188804"/>
            <a:ext cx="491100" cy="392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27" y="2716041"/>
            <a:ext cx="482445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27" y="3279004"/>
            <a:ext cx="482445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27" y="3841960"/>
            <a:ext cx="482445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зимой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сильный снег и ветер вместе. Слово сразу рисует картину, где белые хлопья летят в разные стороны и прячут дорогу.
</a:t>
            </a:r>
            <a:endParaRPr lang="en-US" sz="622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большие кучи снега. Они делают двор и лес похожими на мягкие белые холмики, по которым даже идти непросто.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покрывает ветки тонкими блестящими кристаллами. Из-за него деревья выглядят нарядно, будто их аккуратно посыпали сахаром.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Позёмка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снег, который несёт низко над землёй ветер. Он скользит по дорожке, словно спешит куда-то и не хочет останавливаться.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Пороша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свежий тонкий слой снега. По нему особенно хорошо видны следы зверей, и лес становится похож на чистый лист.
</a:t>
            </a:r>
            <a:endParaRPr lang="en-US" sz="6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наблюдательность: ребёнок начинает замечать не только большой снежный пейзаж, но и маленькие детали — следы, иней, веточки и узоры на снегу.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природу нужно не просто смотреть, а внимательно слушать и рассматривать. Тогда даже обычный зимний день становится интересным, почти как маленькое приключение.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учит любить лес и уважать его жизнь. Там всё связано: снег укрывает землю, ветер меняет дорожки, а следы рассказывают о невидимых обитателях.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выйти на прогулку и проверить, что происходит вокруг. Может быть, на снегу уже появились новые узоры, и зима снова что-то придумала.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Сладков показывает зиму как живой, подвижный мир, где снег хранит тишину, а ветер приносит движение. Если смотреть внимательно, красота найдётся даже в самом обычном дне.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которую хочется рассматривать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2026-05-24T03:47:59Z</dcterms:created>
  <dcterms:modified xsi:type="dcterms:W3CDTF">2026-05-24T03:47:59Z</dcterms:modified>
</cp:coreProperties>
</file>