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тела, жидкости и газы вокруг нас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вещества рядом с нами каждый день.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вокруг нас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парте, вода в стакане и воздух в классе — это разные состояния вещества. Они помогают предметам быть прочными, а нам — пить, мыть и дышать.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тела: у них есть своя форма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форму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не растекаются и не принимают форму сосуда. Камень, карандаш или книга остаются такими же, пока на них не подействует сила или тепло.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очень близко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твёрдого тела частицы расположены плотно, как дружная команда на перемене. Они только немного дрожат, поэтому предмет держит свою форму и не расплывается.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и разные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бывают гладкими и шероховатыми, лёгкими и тяжёлыми, маленькими и большими. Но главное у них общее — своя форма.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 меняют объём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твёрдый предмет в руки, он обычно остаётся того же размера. Поэтому из него легко делать постройки, игрушки и разные прочные вещи.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тетрадь, линейка и кубик — это твёрдые тела. Они помогают нам учиться, писать, измерять и строить, потому что хорошо сохраняют форму.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пример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тоже относится к твёрдым телам, хотя сделан из снега. Пока он не растаял, он сохраняет форму и стоит во дворе.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поверхность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твёрдые тела гладкие, другие шероховатые. Это легко заметить на карандаше, камне или столе, если внимательно потрогать их рукой.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тело может быть совсем маленьким, как кнопка, или большим, как шкаф. Размер не меняет его главного признака — собственной формы.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игрушки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лего-кирпичик и мяч тоже относятся к твёрдым телам. Они могут быть очень разными на вид, но каждый из них остаётся отдельным предметом.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твёрдых тел в школе и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Жидкости: текут и принимают форму сосуда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форма? Нет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не держит одну и ту же форму. Её можно налить в стакан, бутылку или кастрюлю, и она сразу примет форму этой ёмкости.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молоко, чай, сок и масло — всё это жидкости. Они нужны дома и в школе, потому что умеют литься, смешиваться и заполнять сосуд.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остаётся тем же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перелить воду или сок в другую посуду, количество жидкости не изменится. Меняется только внешний вид, а сама жидкость остаётся той же.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71501" y="1226125"/>
            <a:ext cx="278438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Льются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может течь по наклонной поверхности или из кувшина в чашку. Она движется плавно, как маленькая дорожка из капель.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Растекаются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жидкость не стоит на месте. Она расползается в лужицу и занимает ту часть поверхности, где ей хватает места.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Капают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жидкости немного, она собирается в капли. Капля может упасть со ложки, стекла или листа и оставить маленький след.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Смешиваются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жидкости могут перемешиваться друг с другом. Тогда в стакане появляется одна новая смесь, а не два отдельных слоя, как раньше.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жидкости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Газы: они невидимы, но занимают место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собственной формы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не держит форму, как твёрдый предмет. Он сразу разлетается по всему свободному пространству, где может оказаться.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не всегда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газ обычно не виден, но мы можем заметить его по шарикам, ветру или пару. Он рядом, даже если прячется от наших глаз.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 частицы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газа далеко друг от друга и быстро движутся во все стороны. Поэтому газ легко расширяется и занимает всё доступное пространство.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постоянного объёма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для газа есть больше места, он заполняет его целиком. Если места мало, газ можно слегка сжать, как воздух в шприце.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нужен для жизни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животные и растения не могут жить без воздуха. Поэтому он так же важен каждый день, как вода и еда.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смесь газов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состоит не из одного вещества, а из нескольких газов. Мы не берём его в ладонь, но живём и двигаемся прямо в нём.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почувствовать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заметен, когда дует ветер. Тогда шевелятся листья, качаются ветки и крутится вертушка, словно воздух играет с ними.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наполняет шарик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шарик надувают воздух, он становится круглым и упругим. Это показывает, что воздух занимает место, хотя его почти не видно.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частицы в трёх состояниях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расположение частиц влияет на форму и движение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 состояние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сильно охлаждается, она превращается в лёд. Он твёрдый, держит форму и может лежать в морозилке или в зимней луже.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нагреть, она превращается в пар. Это газ, который поднимается вверх и напоминает, что вода умеет путешествовать между состояниями.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обычной температуре вода становится жидкой. Она течёт, льётся и принимает форму стакана, миски или реки.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и замерзание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твёрдое тело получает тепло, его частицы начинают двигаться свободнее. Лёд постепенно превращается в воду — этот переход называется плавлением и особенно хорошо заметен весной.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застывает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жидкость охлаждается, частицы сближаются и почти перестают скользить. Тогда вода превращается в лёд. Такой переход называется замерзанием и происходит на морозе.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можно увидеть у льда, снега и шоколада. Замерзание помогает делать лёд в морозилке. Эти изменения показывают, как температура меняет состояние вещества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конденсация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исчезает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испарении жидкость превращается в газ. Поэтому лужа после тёплого дня становится меньше, а мокрая одежда со временем высыхает даже без видимых капель.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рядом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конденсация постоянно работают вместе. Вода поднимается в воздух, а потом возвращается в виде капелек. Так в природе идёт маленький и очень важный круговорот.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возвращается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водяной пар охлаждается, он снова становится маленькими каплями воды. Это явление называется конденсацией. Его легко заметить на холодном стакане или запотевшем окне.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кастрюле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первые пузырьки
</a:t>
            </a:r>
            <a:endParaRPr lang="en-US" sz="1381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кастрюли вода нагревается быстрее всего. В ней возникают маленькие пузырьки, которые поднимаются вверх. Постепенно движение становится заметнее, и вода готовится к кипению, словно торопится на горячую встречу.
</a:t>
            </a:r>
            <a:endParaRPr lang="en-US" sz="1184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поднимается над крышкой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кипит, из неё выходит водяной пар. Над кастрюлей появляется тёплое облачко, а крышка может слегка дрожать. Всё это показывает, что тепло меняет состояние воды прямо у нас дома.
</a:t>
            </a:r>
            <a:endParaRPr lang="en-US" sz="12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4109" y="1567421"/>
            <a:ext cx="259875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три состояния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тело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сохраняют свою форму и не растекаются. Частицы в них расположены очень близко, поэтому предметы остаются прочными и обычно почти не меняют объём.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текут и принимают форму стакана, бутылки или миски. Их частицы находятся близко, но могут двигаться друг мимо друга, поэтому жидкость легко переливается.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не имеет собственной формы и заполняет всё свободное пространство. Его частицы находятся далеко друг от друга и быстро движутся, поэтому газ легко сжимается.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частиц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трёх состояний частицы есть всегда, но расположены они по-разному. Чем свободнее они движутся, тем легче веществу менять форму, растекаться или занимать новое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предметы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стул, снег и лего-кирпичик — это твёрдые тела. У каждого из них есть своя форма, и они остаются такими, пока их не сломают или не изменят.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вокруг нас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суп, сок и молоко легко переливаются из одной посуды в другую. Они не сохраняют форму стакана, зато сохраняют свой объём и могут спокойно литься.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каждый день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классе, пар над чайником и воздух в шарике — это газы. Их не всегда видно, но они занимают место и заполняют всё свободное пространство.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состояние вещества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вещества по тому, как оно выглядит и ведёт себя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примеры превращений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 на солнце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мороженое долго держать в тепле, оно начинает таять и превращается в сладкую лужицу. Это простой пример плавления, который дети замечают почти сразу.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Исчезающая тропинка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мокрая дорожка постепенно высыхает, потому что вода испаряется. Сначала она кажется совсем тихой, а потом понемногу уходит в воздух.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бутылке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холодной бутылке иногда появляются капельки воды. Это не чудо, а конденсация: водяной пар из воздуха охлаждается и превращается в маленькие капли.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безопасно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не трогаем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Кипящий чайник, горячая вода и пар могут обжечь. Наблюдать за ними нужно только издалека и вместе со взрослым, не наклоняясь слишком близко.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берём аккуратно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льда можно рассматривать и держать чистыми руками. Лучше не тереть им кожу долго: он холодный, а в руках быстро начинает таять.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требует внимания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Стеклянную посуду нужно ставить и держать осторожно, чтобы она не скользила и не разбилась. Тогда опыт получится спокойным и безопасным для всех.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простые предметы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наблюдений достаточно стакана с водой, крышки, кубика льда и холодной поверхности. Такие предметы помогают увидеть изменения состояния без сложных приборов и риска.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0642" y="2971106"/>
            <a:ext cx="2025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96284" y="1226125"/>
            <a:ext cx="278438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не имеет собственной формы и занимает всё свободное место вокруг. Воздух и водяной пар относятся именно к таким веществам, хоть их и трудно увидеть.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тело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вещество, которое сохраняет форму. Книги, столы и карандаши ведут себя именно так, поэтому их удобно брать, ставить и использовать каждый день.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и замерзание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превращения между твёрдым и жидким состояниями. Они происходят при нагревании и охлаждении, например, когда лёд тает в тепле или вода превращается в лёд.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течёт и принимает форму сосуда, но сохраняет свой объём. Вода, суп и сок умеют переливаться и заполнять стакан или кастрюлю.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конденсация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переводит жидкость в газ, а конденсация возвращает пар в капли воды. Эти процессы можно заметить на лужах, окнах и холодных стаканах.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знаешь, как ведут себя вещества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держат форму, жидкости текут, а газы прячутся в каждом свободном месте. Вода умеет менять состояние и показывает это особенно наглядно: лёд, капля и пар — это одно вещество.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2026-05-25T19:48:25Z</dcterms:created>
  <dcterms:modified xsi:type="dcterms:W3CDTF">2026-05-25T19:48:25Z</dcterms:modified>
</cp:coreProperties>
</file>