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«Эй, счастие мужицкое!»: поэма Н. А. Некрасова о народной доле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счастье народа, проверенном бедностью, трудом и надеждой.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вопрос стал особенно острым в XIX веке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крестьянский вопрос не исчез: литература все чаще обращалась к бедности, бесправию и повседневной жизни деревни. Некрасов увидел в этом не частную драму, а важнейшую общественную проблему эпохи.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тема народной жизни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сделал крестьянскую тему одной из главных в русской поэзии XIX века, потому что видел в судьбе народа нравственный центр национальной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лирический герой близок простому человеку по взгляду на мир, но не скрывает тяжести быта, нужды и зависимости, определяющих крестьянскую реальность.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звучит тревожный вывод: счастье возможно лишь как редкое исключение, тогда как для большинства оно связано с непрерывным трудом и лишениями.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«Эй, счастие мужицкое!»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счастье и реальная крестьянская жизнь: основные 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идеал счастья сталкивается с повседневной крестьянской действительностью.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в поэме не существует отдельно от социальных условий: оно постоянно подавляется бедностью, бесправием и тяжелым трудом.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поэме: пространство бедности и труда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поэме не просто пейзажная деталь, а образ бесконечного движения без ясной цели. Она соединяет деревню с внешним миром, но не обещает выхода из бедности. В этом пространстве особенно заметны усталость и неустроенность крестьянской жизни.
</a:t>
            </a:r>
            <a:endParaRPr lang="en-US" sz="741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Проселочная дорога как знак жизненного пути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изба у Некрасова воспринимается как символ замкнутого и скудного быта. В ней нет уюта в привычном городском смысле, зато есть правда повседневного выживания. Такие детали создают достоверный и социально точный образ деревни XIX века.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и быт: теснота повседневного существования
</a:t>
            </a:r>
            <a:endParaRPr lang="en-US" sz="1044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в поэме связано с крестьянским трудом, который не прекращается и определяет ритм жизни семьи. Одновременно оно несет и слабую надежду на урожай, но эта надежда всегда зависит от сил человека и от суровых обстоятельств.
</a:t>
            </a:r>
            <a:endParaRPr lang="en-US" sz="773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как место труда и надежды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 звучит как эмоциональный оклик и одновременно как сомнение: есть ли у крестьян настоящее счастье?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сразу превращает заглавие в вопрос о судьбе народа.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5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 поэмы Н. А. Некрасова «Эй, счастие мужицкое!»
</a:t>
            </a:r>
            <a:endParaRPr lang="en-US" sz="11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тема счастья в поэме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авторском размышлении о народной доле.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истоки речи и образности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интонация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поэмы напоминает народную песню: она строится на плавном ритме, повторяемости и эмоциональной выразительности. Благодаря этому текст звучит естественно и близко крестьянскому слуху.
</a:t>
            </a:r>
            <a:endParaRPr lang="en-US" sz="1163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обращения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прямые обращения усиливают чувство живого разговора. Они создают впечатление, что вопрос о счастье задается не издалека, а внутри самой народной среды.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напевность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интонации помогают передать настойчивость мысли и тяжесть переживания. Фольклорная повторяемость делает авторскую речь более убедительной и внутренне напряженной.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переживание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форма речи подчеркивает, что речь идет не об отдельной судьбе, а о жизни целого народа. Счастье здесь мыслится как общая историческая проблема.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тематических мотивов поэмы Н. А. Некрасова «Эй, счастие мужицкое!»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поэмы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существуют отдельно: они постоянно переходят друг в друга и усиливают общий драматизм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поэмы — труд и бедность; надежда и вера лишь смягчают фон, но не снимают социального конфликта.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крестьянского труда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мотив поэт показывает: в народной среде счастье нельзя отделить от борьбы с нуждой, а потому оно оказывается хрупким и неустойчивым.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 Некрасова показан без украшения: он изнуряет человека, требует постоянного напряжения и почти не оставляет места для отдыха или личной радости.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Земледельческий труд становится мерой всей крестьянской жизни, потому что от него зависит не только достаток, но и само физическое выживание семьи.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строй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преобладают горечь и сострадание: автор показывает крестьянскую жизнь без прикрас, но не унижает человека, а подчеркивает его стойкость перед бедой.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Сквозь жалобу и тревогу проходит тихая надежда: даже в нищете народ сохраняет достоинство, а сочувственный голос автора превращает страдание в нравственный вопрос.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«Эй, счастие мужицкое!»; аналитическое обобщение по тексту.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представление о счастье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смысла видно не только в вопросах героев, но и в самой интонации: текст постепенно становится строже и трезвее.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ожидания счастливой доли поэма приходит к пониманию социальной причины несчастья, не отрицая при этом нравственной силы народа.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критика в поэме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показывает, что крестьянское несчастье рождается не из личной слабости, а из бедности, зависимости и отсутствия реальных прав.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заставляет увидеть, что страдание народа не случайно: оно становится следствием системной несправедливости, а не отдельной ошибки или неудачи.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разговор о счастье переходит в разговор о справедливости, достоинстве и ответственности общества за судьбу тех, кто живет трудом.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в таком мире оказывается не частным переживанием, а вопросом общественного устройства, где человеческая жизнь постоянно подчинена нужде.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0234"/>
            <a:ext cx="4339200" cy="20738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поэмы и их смысловые функции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помогают Некрасову соединить бытовую конкретность с обобщающим смыслом.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работает как символ: он показывает не только предметный мир, но и внутреннее состояние народа, его тревогу и ожидание лучшей доли.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«Эй, счастие мужицкое!»; текстуальный анализ.
</a:t>
            </a:r>
            <a:endParaRPr lang="en-US" sz="1004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народный голос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стоит над народом: он говорит вместе с ним, разделяя его опыт и переводя частную боль в общий разговор о судьбе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слышны разные интонации — наблюдение, сочувствие, тревожный вопрос, — и каждая из них делает авторскую позицию живой и доверительной.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личного и коллективного усиливает гражданское звучание поэмы: читатель воспринимает рассказ не как частную историю, а как голос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поэтической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бытовые и пейзажные штрихи у Некрасова создают эффект подлинности: дорога, поле, изба и жесты крестьян сразу формируют узнаваемую картину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у поэта не просто украшает текст, а доказывает социальную правду: через конкретную вещь или сцену раскрывается тяжесть существования и хрупкость надежды.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чувства к общественному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смыслового движения в поэме от наблюдения к обобщению.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«Эй, счастие мужицкое!»; аналитическая оценка по содержанию текста.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гражданскую остроту с художественной выразительностью, поэтому ее смысл не сводится к одной теме или одному настроению.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текста — социальная критика и сострадание; остальные компоненты поддерживают убедительность и глубину авторской позиции.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сохраняет актуальность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достойной жизни остается важной и сегодня: поэма напоминает, что счастье невозможно обсуждать отдельно от труда, бедности и социальных условий.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учит видеть за общими словами живого человека, поэтому текст помогает подросткам задуматься о цене равнодушия и ответственности перед другими.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развивает критическое мышление: она показывает, как личная судьба связана с устройством общества и почему неравенство нельзя считать нормой.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гуманистическая сила в том, что она защищает человеческое достоинство и убеждает: справедливость — не абстракция, а основа подлинной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и правда: главный вывод Некрасова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убеждает: мужицкое счастье невозможно без справедливости, свободы и достойного труда. Но, раскрывая боль народа, поэма утверждает его внутреннюю силу и нравственную правду.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2026-05-23T11:15:33Z</dcterms:created>
  <dcterms:modified xsi:type="dcterms:W3CDTF">2026-05-23T11:15:33Z</dcterms:modified>
</cp:coreProperties>
</file>