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 теоремы геометрии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фигур, доказательств и вычислений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геометрия в 9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видеть закономерности в фигурах, работать с чертежом и уверенно обосновывать ответ. Эти навыки помогают не только на уроках математики, но и в физике, черчении, информатике и повседневных измерениях.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01462"/>
            <a:ext cx="421649" cy="3747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геометрической задачи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величину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Вычислительная задача требует определить длину, угол, площадь или периметр. Для этого используют данные условия, свойства фигур и известные формулы, а затем проверяют, соответствует ли ответ чертежу и смыслу задачи.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Доказать свойство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доказательной задаче нужно установить, почему фигура обладает заданным свойством. Здесь важны точные определения, теоремы и логическая цепочка утверждений, каждое из которых должно быть обосновано.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фигуру
</a:t>
            </a:r>
            <a:pPr algn="ctr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построение требуется создать объект по заданным условиям. Обычно сначала анализируют известные элементы, затем выбирают способ построения и проверяют, выполняются ли все требования.
</a:t>
            </a:r>
            <a:endParaRPr lang="en-US" sz="1275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по шагам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решение редко бывает мгновенным: сначала читают условие, потом делают чертёж, выделяют нужные данные и лишь после этого переходят к вычислениям или доказательству.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Определения, аксиомы и теоремы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точно объясняет смысл понятия и помогает не путать фигуры и их элементы. Например, оно задаёт, что такое медиана, биссектриса, высота или угол.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принимают без доказательства, потому что они служат основой всей геометрии. Классический пример: через две точки проходит только одна прямая.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Теорему нужно доказывать, используя уже известные факты. Именно теоремы позволяют переходить от чертежа к строгому выводу и решать задачи уверенно.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понятий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определения, аксиомы и теоремы работают вместе. Сначала уточняют смысл объектов, затем применяют доказанные свойства и получают новый результат.
</a:t>
            </a:r>
            <a:endParaRPr lang="en-US" sz="14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основные линии и точки треугольника и их роль в решении задач.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элементы треугольника решают разные задачи: одни связаны с длинами, другие — с углами и площадью. Поэтому важно не только знать названия, но и понимать их назначение.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позволяет быстро находить неизвестный угол и проверять, правильно ли построен чертёж. В прямоугольном треугольнике оно особенно удобно: два острых угла вместе дают 90°.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внутренних углов любого треугольника.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теорема о сумме углов треугольника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фигура может быть описана сразу по двум признакам: по сторонам и по углам.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показывает, что один треугольник одновременно относится к двум группам. Это помогает точнее выбирать теоремы и свойства для решения.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доказательной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получить строгий и понятный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теорема Пифагора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у стены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лестницу, прислонённую к стене. Стена и пол образуют прямой угол, а сама лестница становится гипотенузой. Если известны расстояние от стены и высота опоры, теорема Пифагора помогает найти длину лестницы без прямого измерения.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комнаты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прямоугольной комнате диагональ соединяет противоположные углы и делит пространство на два прямоугольных треугольника. Зная длину и ширину комнаты, можно вычислить диагональ, а затем проверить, поместится ли нужный предмет или мебель.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 карте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или схеме часто нужно определить кратчайшее расстояние между двумя точками. Если маршрут образует прямоугольный треугольник, теорема Пифагора превращает чертёж в точный расчёт и помогает сравнить два возможных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Пифагора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длины трёх сторон и выбирают наибольшую. Именно её сравнивают с суммой квадратов двух других, чтобы понять, может ли треугольник быть прямоугольным.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квадрат большей стороны равен сумме квадратов двух остальных, то условие обратной теоремы выполнено. Это надёжный способ определить наличие прямого угла без измерения транспортиром.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в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удобен в чертежах, измерениях и практических задачах. Он помогает подтвердить форму треугольника и затем использовать свойства прямоугольного треугольника для дальнейшего решения.
</a:t>
            </a:r>
            <a:endParaRPr lang="en-US" sz="11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250" y="3390625"/>
            <a:ext cx="2280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то они совпадают по форме и размеру. Такой признак удобен, когда в задаче известны длины и нужно доказать равенство фигур.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 две стороны и угол между ними, треугольники тоже равны. Этот признак часто используют в чертежах, где можно сравнить элементы без дополнительных измерений.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сторона и два прилежащих к ней угла, можно установить равенство треугольников. Такой способ помогает находить равные отрезки и углы в более сложных построениях.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данные нужны для каждого признака и где он чаще применяется.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элементы уже известны на чертеже и в условии задачи.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7–9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равенства треугольников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углы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пересекает две параллельные, и на чертеже появляются пары связанных углов.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и накрест лежащие углы равны, а односторонние в сумме дают 180°.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Решение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используют, чтобы находить неизвестные углы в многоугольниках и проверять параллельность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фигуры похожи по строению, но отличаются углами и диагоналями.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признаки фигуры, затем выбирают подходящую теорему или формулу для решения.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четырёхугольников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маршрут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можно представить как путь точки, которая всё время находится на одинаковом расстоянии от центра. Этот постоянный отрезок называют радиусом. Если провести несколько радиусов, они образуют удобную основу для построений и измерений на чертеже.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касается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словно лишь касается окружности в одной точке и не проходит внутрь неё. В этой точке радиус образует прямой угол с касательной. Это свойство часто помогает находить углы и проверять правильность построения.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её элементы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об окружности и углах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 диаметре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вписанный угол опирается на диаметр, он всегда прямой. Это удобный способ быстро находить 90° на чертеже и узнавать, где в окружности скрыт прямоугольный треугольник.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ту же величину, что и дуга, на которую он опирается. Поэтому по одному из этих элементов можно сразу определить другой без дополнительных построений.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равен половине центрального угла, опирающегося на ту же дугу. Это правило помогает находить неизвестные углы, если на рисунке уже отмечена дуга или центральный угол.
</a:t>
            </a:r>
            <a:endParaRPr lang="en-US" sz="10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вычислительную задачу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переходить от условия к числовому ответу без пропусков и лишних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решении геометрических задач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чертёж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рисунок сделан неаккуратно, легко перепутать стороны, углы и расположение точек. Поэтому полезно сразу подписывать все элементы и проверять, соответствует ли чертёж условию.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теорема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формулу, которая подходит не к данным из задачи, а лишь к знакомой ситуации. Перед вычислением нужно проверить, какие именно свойства фигуры действительно известны.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обоснование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просто написать ответ: каждый шаг должен опираться на определение, признак или теорему. Без доказательства нельзя утверждать, что фигуры равны, а прямые параллельны.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единицах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верное число может стать неверным ответом, если забыть указать единицы измерения или записать их неправильно. В конце решения всегда стоит отдельно проверить размерность.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разделы и опорные факты, которые чаще всего встречаются в задачах.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становятся проще, когда рисунок, свойства фигур и формулы работают вместе, а каждый шаг строго обоснован.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для успешного решения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 — это логика на чертеже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важно не только знать теоремы, но и уметь применять их в задаче. Внимательный чертёж, точные обозначения и последовательные доказательства приводят к верному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2026-06-03T11:08:33Z</dcterms:created>
  <dcterms:modified xsi:type="dcterms:W3CDTF">2026-06-03T11:08:33Z</dcterms:modified>
</cp:coreProperties>
</file>